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94" r:id="rId1"/>
    <p:sldMasterId id="2147483695" r:id="rId2"/>
    <p:sldMasterId id="2147483696" r:id="rId3"/>
    <p:sldMasterId id="2147483697" r:id="rId4"/>
    <p:sldMasterId id="2147483699" r:id="rId5"/>
  </p:sldMasterIdLst>
  <p:notesMasterIdLst>
    <p:notesMasterId r:id="rId8"/>
  </p:notesMasterIdLst>
  <p:handoutMasterIdLst>
    <p:handoutMasterId r:id="rId9"/>
  </p:handoutMasterIdLst>
  <p:sldIdLst>
    <p:sldId id="302" r:id="rId6"/>
    <p:sldId id="301" r:id="rId7"/>
  </p:sldIdLst>
  <p:sldSz cx="12801600" cy="6675438"/>
  <p:notesSz cx="7019925" cy="9305925"/>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FB43C"/>
    <a:srgbClr val="EFD7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90651C3A-4460-11DB-9652-00E08161165F}"/>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88" autoAdjust="0"/>
    <p:restoredTop sz="94747" autoAdjust="0"/>
  </p:normalViewPr>
  <p:slideViewPr>
    <p:cSldViewPr snapToGrid="0" snapToObjects="1">
      <p:cViewPr>
        <p:scale>
          <a:sx n="50" d="100"/>
          <a:sy n="50" d="100"/>
        </p:scale>
        <p:origin x="-614" y="-82"/>
      </p:cViewPr>
      <p:guideLst>
        <p:guide orient="horz" pos="2103"/>
        <p:guide pos="4032"/>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39" d="100"/>
          <a:sy n="39" d="100"/>
        </p:scale>
        <p:origin x="-2290" y="-67"/>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5.xml"/><Relationship Id="rId10" Type="http://schemas.openxmlformats.org/officeDocument/2006/relationships/presProps" Target="presProps.xml"/><Relationship Id="rId4" Type="http://schemas.openxmlformats.org/officeDocument/2006/relationships/slideMaster" Target="slideMasters/slideMaster4.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1968" cy="465296"/>
          </a:xfrm>
          <a:prstGeom prst="rect">
            <a:avLst/>
          </a:prstGeom>
        </p:spPr>
        <p:txBody>
          <a:bodyPr vert="horz" lIns="93287" tIns="46644" rIns="93287" bIns="46644" rtlCol="0"/>
          <a:lstStyle>
            <a:lvl1pPr algn="l">
              <a:defRPr sz="1200"/>
            </a:lvl1pPr>
          </a:lstStyle>
          <a:p>
            <a:endParaRPr lang="en-US"/>
          </a:p>
        </p:txBody>
      </p:sp>
      <p:sp>
        <p:nvSpPr>
          <p:cNvPr id="3" name="Date Placeholder 2"/>
          <p:cNvSpPr>
            <a:spLocks noGrp="1"/>
          </p:cNvSpPr>
          <p:nvPr>
            <p:ph type="dt" sz="quarter" idx="1"/>
          </p:nvPr>
        </p:nvSpPr>
        <p:spPr>
          <a:xfrm>
            <a:off x="3976333" y="0"/>
            <a:ext cx="3041968" cy="465296"/>
          </a:xfrm>
          <a:prstGeom prst="rect">
            <a:avLst/>
          </a:prstGeom>
        </p:spPr>
        <p:txBody>
          <a:bodyPr vert="horz" lIns="93287" tIns="46644" rIns="93287" bIns="46644" rtlCol="0"/>
          <a:lstStyle>
            <a:lvl1pPr algn="r">
              <a:defRPr sz="1200"/>
            </a:lvl1pPr>
          </a:lstStyle>
          <a:p>
            <a:fld id="{342AFF4E-3ED1-A241-A174-99F81B7F571F}" type="datetimeFigureOut">
              <a:rPr lang="en-US" smtClean="0"/>
              <a:t>12/9/2014</a:t>
            </a:fld>
            <a:endParaRPr lang="en-US"/>
          </a:p>
        </p:txBody>
      </p:sp>
      <p:sp>
        <p:nvSpPr>
          <p:cNvPr id="4" name="Footer Placeholder 3"/>
          <p:cNvSpPr>
            <a:spLocks noGrp="1"/>
          </p:cNvSpPr>
          <p:nvPr>
            <p:ph type="ftr" sz="quarter" idx="2"/>
          </p:nvPr>
        </p:nvSpPr>
        <p:spPr>
          <a:xfrm>
            <a:off x="0" y="8839014"/>
            <a:ext cx="3041968" cy="465296"/>
          </a:xfrm>
          <a:prstGeom prst="rect">
            <a:avLst/>
          </a:prstGeom>
        </p:spPr>
        <p:txBody>
          <a:bodyPr vert="horz" lIns="93287" tIns="46644" rIns="93287" bIns="46644" rtlCol="0" anchor="b"/>
          <a:lstStyle>
            <a:lvl1pPr algn="l">
              <a:defRPr sz="1200"/>
            </a:lvl1pPr>
          </a:lstStyle>
          <a:p>
            <a:endParaRPr lang="en-US"/>
          </a:p>
        </p:txBody>
      </p:sp>
      <p:sp>
        <p:nvSpPr>
          <p:cNvPr id="5" name="Slide Number Placeholder 4"/>
          <p:cNvSpPr>
            <a:spLocks noGrp="1"/>
          </p:cNvSpPr>
          <p:nvPr>
            <p:ph type="sldNum" sz="quarter" idx="3"/>
          </p:nvPr>
        </p:nvSpPr>
        <p:spPr>
          <a:xfrm>
            <a:off x="3976333" y="8839014"/>
            <a:ext cx="3041968" cy="465296"/>
          </a:xfrm>
          <a:prstGeom prst="rect">
            <a:avLst/>
          </a:prstGeom>
        </p:spPr>
        <p:txBody>
          <a:bodyPr vert="horz" lIns="93287" tIns="46644" rIns="93287" bIns="46644" rtlCol="0" anchor="b"/>
          <a:lstStyle>
            <a:lvl1pPr algn="r">
              <a:defRPr sz="1200"/>
            </a:lvl1pPr>
          </a:lstStyle>
          <a:p>
            <a:fld id="{DAF55F14-D2AF-FC4D-A1AF-6A2E56D0E649}" type="slidenum">
              <a:rPr lang="en-US" smtClean="0"/>
              <a:t>‹#›</a:t>
            </a:fld>
            <a:endParaRPr lang="en-US"/>
          </a:p>
        </p:txBody>
      </p:sp>
    </p:spTree>
    <p:extLst>
      <p:ext uri="{BB962C8B-B14F-4D97-AF65-F5344CB8AC3E}">
        <p14:creationId xmlns:p14="http://schemas.microsoft.com/office/powerpoint/2010/main" val="317553016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000000"/>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1" y="0"/>
            <a:ext cx="3041966" cy="465296"/>
          </a:xfrm>
          <a:prstGeom prst="rect">
            <a:avLst/>
          </a:prstGeom>
          <a:noFill/>
          <a:ln>
            <a:noFill/>
          </a:ln>
        </p:spPr>
        <p:txBody>
          <a:bodyPr lIns="93272" tIns="93272" rIns="93272" bIns="93272"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 name="Shape 3"/>
          <p:cNvSpPr txBox="1">
            <a:spLocks noGrp="1"/>
          </p:cNvSpPr>
          <p:nvPr>
            <p:ph type="dt" idx="10"/>
          </p:nvPr>
        </p:nvSpPr>
        <p:spPr>
          <a:xfrm>
            <a:off x="3976333" y="0"/>
            <a:ext cx="3041966" cy="465296"/>
          </a:xfrm>
          <a:prstGeom prst="rect">
            <a:avLst/>
          </a:prstGeom>
          <a:noFill/>
          <a:ln>
            <a:noFill/>
          </a:ln>
        </p:spPr>
        <p:txBody>
          <a:bodyPr lIns="93272" tIns="93272" rIns="93272" bIns="93272" anchor="t" anchorCtr="0"/>
          <a:lstStyle>
            <a:lvl1pPr marL="0" marR="0" indent="0" algn="r"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 name="Shape 4"/>
          <p:cNvSpPr>
            <a:spLocks noGrp="1" noRot="1" noChangeAspect="1"/>
          </p:cNvSpPr>
          <p:nvPr>
            <p:ph type="sldImg" idx="3"/>
          </p:nvPr>
        </p:nvSpPr>
        <p:spPr>
          <a:xfrm>
            <a:off x="163513" y="698500"/>
            <a:ext cx="6692900" cy="3489325"/>
          </a:xfrm>
          <a:custGeom>
            <a:avLst/>
            <a:gdLst/>
            <a:ahLst/>
            <a:cxnLst/>
            <a:rect l="0" t="0" r="0" b="0"/>
            <a:pathLst>
              <a:path w="120000" h="120000" extrusionOk="0">
                <a:moveTo>
                  <a:pt x="0" y="0"/>
                </a:moveTo>
                <a:lnTo>
                  <a:pt x="120000" y="0"/>
                </a:lnTo>
                <a:lnTo>
                  <a:pt x="120000" y="120000"/>
                </a:lnTo>
                <a:lnTo>
                  <a:pt x="0" y="120000"/>
                </a:lnTo>
                <a:close/>
              </a:path>
            </a:pathLst>
          </a:custGeom>
          <a:noFill/>
          <a:ln w="12700" cap="rnd">
            <a:solidFill>
              <a:srgbClr val="000000"/>
            </a:solidFill>
            <a:prstDash val="solid"/>
            <a:miter/>
            <a:headEnd type="none" w="med" len="med"/>
            <a:tailEnd type="none" w="med" len="med"/>
          </a:ln>
        </p:spPr>
      </p:sp>
      <p:sp>
        <p:nvSpPr>
          <p:cNvPr id="5" name="Shape 5"/>
          <p:cNvSpPr txBox="1">
            <a:spLocks noGrp="1"/>
          </p:cNvSpPr>
          <p:nvPr>
            <p:ph type="body" idx="1"/>
          </p:nvPr>
        </p:nvSpPr>
        <p:spPr>
          <a:xfrm>
            <a:off x="701993" y="4420315"/>
            <a:ext cx="5615939" cy="4187666"/>
          </a:xfrm>
          <a:prstGeom prst="rect">
            <a:avLst/>
          </a:prstGeom>
          <a:noFill/>
          <a:ln>
            <a:noFill/>
          </a:ln>
        </p:spPr>
        <p:txBody>
          <a:bodyPr lIns="93272" tIns="93272" rIns="93272" bIns="93272"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 name="Shape 6"/>
          <p:cNvSpPr txBox="1">
            <a:spLocks noGrp="1"/>
          </p:cNvSpPr>
          <p:nvPr>
            <p:ph type="ftr" idx="11"/>
          </p:nvPr>
        </p:nvSpPr>
        <p:spPr>
          <a:xfrm>
            <a:off x="1" y="8839012"/>
            <a:ext cx="3041966" cy="465296"/>
          </a:xfrm>
          <a:prstGeom prst="rect">
            <a:avLst/>
          </a:prstGeom>
          <a:noFill/>
          <a:ln>
            <a:noFill/>
          </a:ln>
        </p:spPr>
        <p:txBody>
          <a:bodyPr lIns="93272" tIns="93272" rIns="93272" bIns="93272" anchor="ctr" anchorCtr="0"/>
          <a:lstStyle>
            <a:lvl1pPr>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7" name="Shape 7"/>
          <p:cNvSpPr txBox="1">
            <a:spLocks noGrp="1"/>
          </p:cNvSpPr>
          <p:nvPr>
            <p:ph type="sldNum" idx="12"/>
          </p:nvPr>
        </p:nvSpPr>
        <p:spPr>
          <a:xfrm>
            <a:off x="3976333" y="8839012"/>
            <a:ext cx="3041966" cy="465296"/>
          </a:xfrm>
          <a:prstGeom prst="rect">
            <a:avLst/>
          </a:prstGeom>
          <a:noFill/>
          <a:ln>
            <a:noFill/>
          </a:ln>
        </p:spPr>
        <p:txBody>
          <a:bodyPr lIns="93272" tIns="93272" rIns="93272" bIns="93272" anchor="b" anchorCtr="0"/>
          <a:lstStyle>
            <a:lvl1pPr marL="0" marR="0" indent="0" algn="r" rtl="0">
              <a:spcBef>
                <a:spcPts val="0"/>
              </a:spcBef>
              <a:defRPr sz="1200" b="0" i="0" u="none" strike="noStrike" cap="none" baseline="0"/>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extLst>
      <p:ext uri="{BB962C8B-B14F-4D97-AF65-F5344CB8AC3E}">
        <p14:creationId xmlns:p14="http://schemas.microsoft.com/office/powerpoint/2010/main" val="1918354188"/>
      </p:ext>
    </p:extLst>
  </p:cSld>
  <p:clrMap bg1="lt1" tx1="dk1" bg2="dk2" tx2="lt2" accent1="accent1" accent2="accent2" accent3="accent3" accent4="accent4" accent5="accent5" accent6="accent6" hlink="hlink" folHlink="folHlink"/>
  <p:hf hdr="0" ftr="0" dt="0"/>
  <p:notesStyle>
    <a:lvl1pPr marL="0" algn="l" defTabSz="457158" rtl="0" eaLnBrk="1" latinLnBrk="0" hangingPunct="1">
      <a:defRPr sz="1100" kern="1200">
        <a:solidFill>
          <a:schemeClr val="tx1"/>
        </a:solidFill>
        <a:latin typeface="+mn-lt"/>
        <a:ea typeface="+mn-ea"/>
        <a:cs typeface="+mn-cs"/>
      </a:defRPr>
    </a:lvl1pPr>
    <a:lvl2pPr marL="457158" algn="l" defTabSz="457158" rtl="0" eaLnBrk="1" latinLnBrk="0" hangingPunct="1">
      <a:defRPr sz="1100" kern="1200">
        <a:solidFill>
          <a:schemeClr val="tx1"/>
        </a:solidFill>
        <a:latin typeface="+mn-lt"/>
        <a:ea typeface="+mn-ea"/>
        <a:cs typeface="+mn-cs"/>
      </a:defRPr>
    </a:lvl2pPr>
    <a:lvl3pPr marL="914314" algn="l" defTabSz="457158" rtl="0" eaLnBrk="1" latinLnBrk="0" hangingPunct="1">
      <a:defRPr sz="1100" kern="1200">
        <a:solidFill>
          <a:schemeClr val="tx1"/>
        </a:solidFill>
        <a:latin typeface="+mn-lt"/>
        <a:ea typeface="+mn-ea"/>
        <a:cs typeface="+mn-cs"/>
      </a:defRPr>
    </a:lvl3pPr>
    <a:lvl4pPr marL="1371472" algn="l" defTabSz="457158" rtl="0" eaLnBrk="1" latinLnBrk="0" hangingPunct="1">
      <a:defRPr sz="1100" kern="1200">
        <a:solidFill>
          <a:schemeClr val="tx1"/>
        </a:solidFill>
        <a:latin typeface="+mn-lt"/>
        <a:ea typeface="+mn-ea"/>
        <a:cs typeface="+mn-cs"/>
      </a:defRPr>
    </a:lvl4pPr>
    <a:lvl5pPr marL="1828630" algn="l" defTabSz="457158" rtl="0" eaLnBrk="1" latinLnBrk="0" hangingPunct="1">
      <a:defRPr sz="1100" kern="1200">
        <a:solidFill>
          <a:schemeClr val="tx1"/>
        </a:solidFill>
        <a:latin typeface="+mn-lt"/>
        <a:ea typeface="+mn-ea"/>
        <a:cs typeface="+mn-cs"/>
      </a:defRPr>
    </a:lvl5pPr>
    <a:lvl6pPr marL="2285786" algn="l" defTabSz="457158" rtl="0" eaLnBrk="1" latinLnBrk="0" hangingPunct="1">
      <a:defRPr sz="1100" kern="1200">
        <a:solidFill>
          <a:schemeClr val="tx1"/>
        </a:solidFill>
        <a:latin typeface="+mn-lt"/>
        <a:ea typeface="+mn-ea"/>
        <a:cs typeface="+mn-cs"/>
      </a:defRPr>
    </a:lvl6pPr>
    <a:lvl7pPr marL="2742944" algn="l" defTabSz="457158" rtl="0" eaLnBrk="1" latinLnBrk="0" hangingPunct="1">
      <a:defRPr sz="1100" kern="1200">
        <a:solidFill>
          <a:schemeClr val="tx1"/>
        </a:solidFill>
        <a:latin typeface="+mn-lt"/>
        <a:ea typeface="+mn-ea"/>
        <a:cs typeface="+mn-cs"/>
      </a:defRPr>
    </a:lvl7pPr>
    <a:lvl8pPr marL="3200103" algn="l" defTabSz="457158" rtl="0" eaLnBrk="1" latinLnBrk="0" hangingPunct="1">
      <a:defRPr sz="1100" kern="1200">
        <a:solidFill>
          <a:schemeClr val="tx1"/>
        </a:solidFill>
        <a:latin typeface="+mn-lt"/>
        <a:ea typeface="+mn-ea"/>
        <a:cs typeface="+mn-cs"/>
      </a:defRPr>
    </a:lvl8pPr>
    <a:lvl9pPr marL="3657259" algn="l" defTabSz="457158"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7776704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63513" y="698500"/>
            <a:ext cx="6692900" cy="348932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idx="10"/>
          </p:nvPr>
        </p:nvSpPr>
        <p:spPr/>
        <p:txBody>
          <a:bodyPr/>
          <a:lstStyle/>
          <a:p>
            <a:endParaRPr lang="en-US"/>
          </a:p>
        </p:txBody>
      </p:sp>
    </p:spTree>
    <p:extLst>
      <p:ext uri="{BB962C8B-B14F-4D97-AF65-F5344CB8AC3E}">
        <p14:creationId xmlns:p14="http://schemas.microsoft.com/office/powerpoint/2010/main" val="15983795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4"/>
        <p:cNvGrpSpPr/>
        <p:nvPr/>
      </p:nvGrpSpPr>
      <p:grpSpPr>
        <a:xfrm>
          <a:off x="0" y="0"/>
          <a:ext cx="0" cy="0"/>
          <a:chOff x="0" y="0"/>
          <a:chExt cx="0" cy="0"/>
        </a:xfrm>
      </p:grpSpPr>
      <p:sp>
        <p:nvSpPr>
          <p:cNvPr id="15" name="Shape 15"/>
          <p:cNvSpPr txBox="1">
            <a:spLocks noGrp="1"/>
          </p:cNvSpPr>
          <p:nvPr>
            <p:ph type="title"/>
          </p:nvPr>
        </p:nvSpPr>
        <p:spPr>
          <a:xfrm rot="5400000">
            <a:off x="7873471" y="1675024"/>
            <a:ext cx="5695754" cy="2880360"/>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
        <p:nvSpPr>
          <p:cNvPr id="16" name="Shape 16"/>
          <p:cNvSpPr txBox="1">
            <a:spLocks noGrp="1"/>
          </p:cNvSpPr>
          <p:nvPr>
            <p:ph type="body" idx="1"/>
          </p:nvPr>
        </p:nvSpPr>
        <p:spPr>
          <a:xfrm rot="5400000">
            <a:off x="2006071" y="-1098656"/>
            <a:ext cx="5695754" cy="8427720"/>
          </a:xfrm>
          <a:prstGeom prst="rect">
            <a:avLst/>
          </a:prstGeom>
          <a:noFill/>
          <a:ln>
            <a:noFill/>
          </a:ln>
        </p:spPr>
        <p:txBody>
          <a:bodyPr lIns="91416" tIns="91416" rIns="91416" bIns="91416" anchor="t" anchorCtr="0"/>
          <a:lstStyle>
            <a:lvl1pPr marL="342868" indent="-139688" algn="l" rtl="0">
              <a:spcBef>
                <a:spcPts val="639"/>
              </a:spcBef>
              <a:spcAft>
                <a:spcPts val="0"/>
              </a:spcAft>
              <a:buClr>
                <a:schemeClr val="dk1"/>
              </a:buClr>
              <a:buFont typeface="Calibri"/>
              <a:buChar char="•"/>
              <a:defRPr sz="3200">
                <a:solidFill>
                  <a:schemeClr val="dk1"/>
                </a:solidFill>
                <a:latin typeface="Calibri"/>
                <a:ea typeface="Calibri"/>
                <a:cs typeface="Calibri"/>
                <a:sym typeface="Calibri"/>
              </a:defRPr>
            </a:lvl1pPr>
            <a:lvl2pPr marL="742880" indent="-107940" algn="l" rtl="0">
              <a:spcBef>
                <a:spcPts val="560"/>
              </a:spcBef>
              <a:spcAft>
                <a:spcPts val="0"/>
              </a:spcAft>
              <a:buClr>
                <a:schemeClr val="dk1"/>
              </a:buClr>
              <a:buFont typeface="Calibri"/>
              <a:buChar char="–"/>
              <a:defRPr sz="2700">
                <a:solidFill>
                  <a:schemeClr val="dk1"/>
                </a:solidFill>
                <a:latin typeface="Calibri"/>
                <a:ea typeface="Calibri"/>
                <a:cs typeface="Calibri"/>
                <a:sym typeface="Calibri"/>
              </a:defRPr>
            </a:lvl2pPr>
            <a:lvl3pPr marL="1142894" indent="-76192" algn="l" rtl="0">
              <a:spcBef>
                <a:spcPts val="480"/>
              </a:spcBef>
              <a:spcAft>
                <a:spcPts val="0"/>
              </a:spcAft>
              <a:buClr>
                <a:schemeClr val="dk1"/>
              </a:buClr>
              <a:buFont typeface="Calibri"/>
              <a:buChar char="•"/>
              <a:defRPr sz="2300">
                <a:solidFill>
                  <a:schemeClr val="dk1"/>
                </a:solidFill>
                <a:latin typeface="Calibri"/>
                <a:ea typeface="Calibri"/>
                <a:cs typeface="Calibri"/>
                <a:sym typeface="Calibri"/>
              </a:defRPr>
            </a:lvl3pPr>
            <a:lvl4pPr marL="1600050"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208"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366" indent="-101590" algn="l" rtl="0">
              <a:spcBef>
                <a:spcPts val="399"/>
              </a:spcBef>
              <a:buClr>
                <a:schemeClr val="dk1"/>
              </a:buClr>
              <a:buFont typeface="Calibri"/>
              <a:buChar char="•"/>
              <a:defRPr sz="2000">
                <a:solidFill>
                  <a:schemeClr val="dk1"/>
                </a:solidFill>
                <a:latin typeface="Calibri"/>
                <a:ea typeface="Calibri"/>
                <a:cs typeface="Calibri"/>
                <a:sym typeface="Calibri"/>
              </a:defRPr>
            </a:lvl6pPr>
            <a:lvl7pPr marL="2971523" indent="-101590" algn="l" rtl="0">
              <a:spcBef>
                <a:spcPts val="399"/>
              </a:spcBef>
              <a:buClr>
                <a:schemeClr val="dk1"/>
              </a:buClr>
              <a:buFont typeface="Calibri"/>
              <a:buChar char="•"/>
              <a:defRPr sz="2000">
                <a:solidFill>
                  <a:schemeClr val="dk1"/>
                </a:solidFill>
                <a:latin typeface="Calibri"/>
                <a:ea typeface="Calibri"/>
                <a:cs typeface="Calibri"/>
                <a:sym typeface="Calibri"/>
              </a:defRPr>
            </a:lvl7pPr>
            <a:lvl8pPr marL="3428681" indent="-101590" algn="l" rtl="0">
              <a:spcBef>
                <a:spcPts val="399"/>
              </a:spcBef>
              <a:buClr>
                <a:schemeClr val="dk1"/>
              </a:buClr>
              <a:buFont typeface="Calibri"/>
              <a:buChar char="•"/>
              <a:defRPr sz="2000">
                <a:solidFill>
                  <a:schemeClr val="dk1"/>
                </a:solidFill>
                <a:latin typeface="Calibri"/>
                <a:ea typeface="Calibri"/>
                <a:cs typeface="Calibri"/>
                <a:sym typeface="Calibri"/>
              </a:defRPr>
            </a:lvl8pPr>
            <a:lvl9pPr marL="3885837" indent="-101590" algn="l" rtl="0">
              <a:spcBef>
                <a:spcPts val="399"/>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50"/>
        <p:cNvGrpSpPr/>
        <p:nvPr/>
      </p:nvGrpSpPr>
      <p:grpSpPr>
        <a:xfrm>
          <a:off x="0" y="0"/>
          <a:ext cx="0" cy="0"/>
          <a:chOff x="0" y="0"/>
          <a:chExt cx="0" cy="0"/>
        </a:xfrm>
      </p:grpSpPr>
      <p:sp>
        <p:nvSpPr>
          <p:cNvPr id="51" name="Shape 51"/>
          <p:cNvSpPr txBox="1">
            <a:spLocks noGrp="1"/>
          </p:cNvSpPr>
          <p:nvPr>
            <p:ph type="title"/>
          </p:nvPr>
        </p:nvSpPr>
        <p:spPr>
          <a:xfrm rot="5400000">
            <a:off x="7873471" y="1675024"/>
            <a:ext cx="5695754" cy="2880360"/>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
        <p:nvSpPr>
          <p:cNvPr id="52" name="Shape 52"/>
          <p:cNvSpPr txBox="1">
            <a:spLocks noGrp="1"/>
          </p:cNvSpPr>
          <p:nvPr>
            <p:ph type="body" idx="1"/>
          </p:nvPr>
        </p:nvSpPr>
        <p:spPr>
          <a:xfrm rot="5400000">
            <a:off x="2006071" y="-1098656"/>
            <a:ext cx="5695754" cy="8427720"/>
          </a:xfrm>
          <a:prstGeom prst="rect">
            <a:avLst/>
          </a:prstGeom>
          <a:noFill/>
          <a:ln>
            <a:noFill/>
          </a:ln>
        </p:spPr>
        <p:txBody>
          <a:bodyPr lIns="91416" tIns="91416" rIns="91416" bIns="91416" anchor="t" anchorCtr="0"/>
          <a:lstStyle>
            <a:lvl1pPr marL="342868" indent="-139688" algn="l" rtl="0">
              <a:spcBef>
                <a:spcPts val="639"/>
              </a:spcBef>
              <a:spcAft>
                <a:spcPts val="0"/>
              </a:spcAft>
              <a:buClr>
                <a:schemeClr val="dk1"/>
              </a:buClr>
              <a:buFont typeface="Calibri"/>
              <a:buChar char="•"/>
              <a:defRPr sz="3200">
                <a:solidFill>
                  <a:schemeClr val="dk1"/>
                </a:solidFill>
                <a:latin typeface="Calibri"/>
                <a:ea typeface="Calibri"/>
                <a:cs typeface="Calibri"/>
                <a:sym typeface="Calibri"/>
              </a:defRPr>
            </a:lvl1pPr>
            <a:lvl2pPr marL="742880" indent="-107940" algn="l" rtl="0">
              <a:spcBef>
                <a:spcPts val="560"/>
              </a:spcBef>
              <a:spcAft>
                <a:spcPts val="0"/>
              </a:spcAft>
              <a:buClr>
                <a:schemeClr val="dk1"/>
              </a:buClr>
              <a:buFont typeface="Calibri"/>
              <a:buChar char="–"/>
              <a:defRPr sz="2700">
                <a:solidFill>
                  <a:schemeClr val="dk1"/>
                </a:solidFill>
                <a:latin typeface="Calibri"/>
                <a:ea typeface="Calibri"/>
                <a:cs typeface="Calibri"/>
                <a:sym typeface="Calibri"/>
              </a:defRPr>
            </a:lvl2pPr>
            <a:lvl3pPr marL="1142894" indent="-76192" algn="l" rtl="0">
              <a:spcBef>
                <a:spcPts val="480"/>
              </a:spcBef>
              <a:spcAft>
                <a:spcPts val="0"/>
              </a:spcAft>
              <a:buClr>
                <a:schemeClr val="dk1"/>
              </a:buClr>
              <a:buFont typeface="Calibri"/>
              <a:buChar char="•"/>
              <a:defRPr sz="2300">
                <a:solidFill>
                  <a:schemeClr val="dk1"/>
                </a:solidFill>
                <a:latin typeface="Calibri"/>
                <a:ea typeface="Calibri"/>
                <a:cs typeface="Calibri"/>
                <a:sym typeface="Calibri"/>
              </a:defRPr>
            </a:lvl3pPr>
            <a:lvl4pPr marL="1600050"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208"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366" indent="-101590" algn="l" rtl="0">
              <a:spcBef>
                <a:spcPts val="399"/>
              </a:spcBef>
              <a:buClr>
                <a:schemeClr val="dk1"/>
              </a:buClr>
              <a:buFont typeface="Calibri"/>
              <a:buChar char="•"/>
              <a:defRPr sz="2000">
                <a:solidFill>
                  <a:schemeClr val="dk1"/>
                </a:solidFill>
                <a:latin typeface="Calibri"/>
                <a:ea typeface="Calibri"/>
                <a:cs typeface="Calibri"/>
                <a:sym typeface="Calibri"/>
              </a:defRPr>
            </a:lvl6pPr>
            <a:lvl7pPr marL="2971523" indent="-101590" algn="l" rtl="0">
              <a:spcBef>
                <a:spcPts val="399"/>
              </a:spcBef>
              <a:buClr>
                <a:schemeClr val="dk1"/>
              </a:buClr>
              <a:buFont typeface="Calibri"/>
              <a:buChar char="•"/>
              <a:defRPr sz="2000">
                <a:solidFill>
                  <a:schemeClr val="dk1"/>
                </a:solidFill>
                <a:latin typeface="Calibri"/>
                <a:ea typeface="Calibri"/>
                <a:cs typeface="Calibri"/>
                <a:sym typeface="Calibri"/>
              </a:defRPr>
            </a:lvl7pPr>
            <a:lvl8pPr marL="3428681" indent="-101590" algn="l" rtl="0">
              <a:spcBef>
                <a:spcPts val="399"/>
              </a:spcBef>
              <a:buClr>
                <a:schemeClr val="dk1"/>
              </a:buClr>
              <a:buFont typeface="Calibri"/>
              <a:buChar char="•"/>
              <a:defRPr sz="2000">
                <a:solidFill>
                  <a:schemeClr val="dk1"/>
                </a:solidFill>
                <a:latin typeface="Calibri"/>
                <a:ea typeface="Calibri"/>
                <a:cs typeface="Calibri"/>
                <a:sym typeface="Calibri"/>
              </a:defRPr>
            </a:lvl8pPr>
            <a:lvl9pPr marL="3885837" indent="-101590" algn="l" rtl="0">
              <a:spcBef>
                <a:spcPts val="399"/>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53"/>
        <p:cNvGrpSpPr/>
        <p:nvPr/>
      </p:nvGrpSpPr>
      <p:grpSpPr>
        <a:xfrm>
          <a:off x="0" y="0"/>
          <a:ext cx="0" cy="0"/>
          <a:chOff x="0" y="0"/>
          <a:chExt cx="0" cy="0"/>
        </a:xfrm>
      </p:grpSpPr>
      <p:sp>
        <p:nvSpPr>
          <p:cNvPr id="54" name="Shape 54"/>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
        <p:nvSpPr>
          <p:cNvPr id="55" name="Shape 55"/>
          <p:cNvSpPr txBox="1">
            <a:spLocks noGrp="1"/>
          </p:cNvSpPr>
          <p:nvPr>
            <p:ph type="body" idx="1"/>
          </p:nvPr>
        </p:nvSpPr>
        <p:spPr>
          <a:xfrm rot="5400000">
            <a:off x="4198069" y="-2000377"/>
            <a:ext cx="4405475" cy="11521440"/>
          </a:xfrm>
          <a:prstGeom prst="rect">
            <a:avLst/>
          </a:prstGeom>
          <a:noFill/>
          <a:ln>
            <a:noFill/>
          </a:ln>
        </p:spPr>
        <p:txBody>
          <a:bodyPr lIns="91416" tIns="91416" rIns="91416" bIns="91416" anchor="t" anchorCtr="0"/>
          <a:lstStyle>
            <a:lvl1pPr marL="342868" indent="-139688" algn="l" rtl="0">
              <a:spcBef>
                <a:spcPts val="639"/>
              </a:spcBef>
              <a:spcAft>
                <a:spcPts val="0"/>
              </a:spcAft>
              <a:buClr>
                <a:schemeClr val="dk1"/>
              </a:buClr>
              <a:buFont typeface="Calibri"/>
              <a:buChar char="•"/>
              <a:defRPr sz="3200">
                <a:solidFill>
                  <a:schemeClr val="dk1"/>
                </a:solidFill>
                <a:latin typeface="Calibri"/>
                <a:ea typeface="Calibri"/>
                <a:cs typeface="Calibri"/>
                <a:sym typeface="Calibri"/>
              </a:defRPr>
            </a:lvl1pPr>
            <a:lvl2pPr marL="742880" indent="-107940" algn="l" rtl="0">
              <a:spcBef>
                <a:spcPts val="560"/>
              </a:spcBef>
              <a:spcAft>
                <a:spcPts val="0"/>
              </a:spcAft>
              <a:buClr>
                <a:schemeClr val="dk1"/>
              </a:buClr>
              <a:buFont typeface="Calibri"/>
              <a:buChar char="–"/>
              <a:defRPr sz="2700">
                <a:solidFill>
                  <a:schemeClr val="dk1"/>
                </a:solidFill>
                <a:latin typeface="Calibri"/>
                <a:ea typeface="Calibri"/>
                <a:cs typeface="Calibri"/>
                <a:sym typeface="Calibri"/>
              </a:defRPr>
            </a:lvl2pPr>
            <a:lvl3pPr marL="1142894" indent="-76192" algn="l" rtl="0">
              <a:spcBef>
                <a:spcPts val="480"/>
              </a:spcBef>
              <a:spcAft>
                <a:spcPts val="0"/>
              </a:spcAft>
              <a:buClr>
                <a:schemeClr val="dk1"/>
              </a:buClr>
              <a:buFont typeface="Calibri"/>
              <a:buChar char="•"/>
              <a:defRPr sz="2300">
                <a:solidFill>
                  <a:schemeClr val="dk1"/>
                </a:solidFill>
                <a:latin typeface="Calibri"/>
                <a:ea typeface="Calibri"/>
                <a:cs typeface="Calibri"/>
                <a:sym typeface="Calibri"/>
              </a:defRPr>
            </a:lvl3pPr>
            <a:lvl4pPr marL="1600050"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208"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366" indent="-101590" algn="l" rtl="0">
              <a:spcBef>
                <a:spcPts val="399"/>
              </a:spcBef>
              <a:buClr>
                <a:schemeClr val="dk1"/>
              </a:buClr>
              <a:buFont typeface="Calibri"/>
              <a:buChar char="•"/>
              <a:defRPr sz="2000">
                <a:solidFill>
                  <a:schemeClr val="dk1"/>
                </a:solidFill>
                <a:latin typeface="Calibri"/>
                <a:ea typeface="Calibri"/>
                <a:cs typeface="Calibri"/>
                <a:sym typeface="Calibri"/>
              </a:defRPr>
            </a:lvl6pPr>
            <a:lvl7pPr marL="2971523" indent="-101590" algn="l" rtl="0">
              <a:spcBef>
                <a:spcPts val="399"/>
              </a:spcBef>
              <a:buClr>
                <a:schemeClr val="dk1"/>
              </a:buClr>
              <a:buFont typeface="Calibri"/>
              <a:buChar char="•"/>
              <a:defRPr sz="2000">
                <a:solidFill>
                  <a:schemeClr val="dk1"/>
                </a:solidFill>
                <a:latin typeface="Calibri"/>
                <a:ea typeface="Calibri"/>
                <a:cs typeface="Calibri"/>
                <a:sym typeface="Calibri"/>
              </a:defRPr>
            </a:lvl7pPr>
            <a:lvl8pPr marL="3428681" indent="-101590" algn="l" rtl="0">
              <a:spcBef>
                <a:spcPts val="399"/>
              </a:spcBef>
              <a:buClr>
                <a:schemeClr val="dk1"/>
              </a:buClr>
              <a:buFont typeface="Calibri"/>
              <a:buChar char="•"/>
              <a:defRPr sz="2000">
                <a:solidFill>
                  <a:schemeClr val="dk1"/>
                </a:solidFill>
                <a:latin typeface="Calibri"/>
                <a:ea typeface="Calibri"/>
                <a:cs typeface="Calibri"/>
                <a:sym typeface="Calibri"/>
              </a:defRPr>
            </a:lvl8pPr>
            <a:lvl9pPr marL="3885837" indent="-101590" algn="l" rtl="0">
              <a:spcBef>
                <a:spcPts val="399"/>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56"/>
        <p:cNvGrpSpPr/>
        <p:nvPr/>
      </p:nvGrpSpPr>
      <p:grpSpPr>
        <a:xfrm>
          <a:off x="0" y="0"/>
          <a:ext cx="0" cy="0"/>
          <a:chOff x="0" y="0"/>
          <a:chExt cx="0" cy="0"/>
        </a:xfrm>
      </p:grpSpPr>
      <p:sp>
        <p:nvSpPr>
          <p:cNvPr id="57" name="Shape 57"/>
          <p:cNvSpPr txBox="1">
            <a:spLocks noGrp="1"/>
          </p:cNvSpPr>
          <p:nvPr>
            <p:ph type="title"/>
          </p:nvPr>
        </p:nvSpPr>
        <p:spPr>
          <a:xfrm>
            <a:off x="2509210" y="4672816"/>
            <a:ext cx="7680960" cy="551650"/>
          </a:xfrm>
          <a:prstGeom prst="rect">
            <a:avLst/>
          </a:prstGeom>
          <a:noFill/>
          <a:ln>
            <a:noFill/>
          </a:ln>
        </p:spPr>
        <p:txBody>
          <a:bodyPr lIns="91416" tIns="91416" rIns="91416" bIns="91416"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58" name="Shape 58"/>
          <p:cNvSpPr>
            <a:spLocks noGrp="1"/>
          </p:cNvSpPr>
          <p:nvPr>
            <p:ph type="pic" idx="2"/>
          </p:nvPr>
        </p:nvSpPr>
        <p:spPr>
          <a:xfrm>
            <a:off x="2509210" y="596461"/>
            <a:ext cx="7680960" cy="4005263"/>
          </a:xfrm>
          <a:prstGeom prst="rect">
            <a:avLst/>
          </a:prstGeom>
          <a:noFill/>
          <a:ln>
            <a:noFill/>
          </a:ln>
        </p:spPr>
        <p:txBody>
          <a:bodyPr lIns="91416" tIns="91416" rIns="91416" bIns="91416" anchor="t" anchorCtr="0"/>
          <a:lstStyle>
            <a:lvl1pPr marL="0" marR="0" indent="0" algn="l" rtl="0">
              <a:spcBef>
                <a:spcPts val="0"/>
              </a:spcBef>
              <a:buClr>
                <a:srgbClr val="898989"/>
              </a:buClr>
              <a:buFont typeface="Calibri"/>
              <a:buNone/>
              <a:defRPr sz="3200" b="0" i="0" u="none" strike="noStrike" cap="none" baseline="0">
                <a:solidFill>
                  <a:srgbClr val="898989"/>
                </a:solidFill>
                <a:latin typeface="Calibri"/>
                <a:ea typeface="Calibri"/>
                <a:cs typeface="Calibri"/>
                <a:sym typeface="Calibri"/>
              </a:defRPr>
            </a:lvl1pPr>
            <a:lvl2pPr marL="457158" marR="0" indent="0" algn="l" rtl="0">
              <a:spcBef>
                <a:spcPts val="0"/>
              </a:spcBef>
              <a:buFont typeface="Arial"/>
              <a:buNone/>
              <a:defRPr sz="2700" b="0" i="0" u="none" strike="noStrike" cap="none" baseline="0"/>
            </a:lvl2pPr>
            <a:lvl3pPr marL="914314" marR="0" indent="0" algn="l" rtl="0">
              <a:spcBef>
                <a:spcPts val="0"/>
              </a:spcBef>
              <a:buFont typeface="Arial"/>
              <a:buNone/>
              <a:defRPr sz="2300" b="0" i="0" u="none" strike="noStrike" cap="none" baseline="0"/>
            </a:lvl3pPr>
            <a:lvl4pPr marL="1371472" marR="0" indent="0" algn="l" rtl="0">
              <a:spcBef>
                <a:spcPts val="0"/>
              </a:spcBef>
              <a:buFont typeface="Arial"/>
              <a:buNone/>
              <a:defRPr sz="2000" b="0" i="0" u="none" strike="noStrike" cap="none" baseline="0"/>
            </a:lvl4pPr>
            <a:lvl5pPr marL="1828630" marR="0" indent="0" algn="l" rtl="0">
              <a:spcBef>
                <a:spcPts val="0"/>
              </a:spcBef>
              <a:buFont typeface="Arial"/>
              <a:buNone/>
              <a:defRPr sz="2000" b="0" i="0" u="none" strike="noStrike" cap="none" baseline="0"/>
            </a:lvl5pPr>
            <a:lvl6pPr marL="2285786" marR="0" indent="0" algn="l" rtl="0">
              <a:spcBef>
                <a:spcPts val="0"/>
              </a:spcBef>
              <a:buFont typeface="Arial"/>
              <a:buNone/>
              <a:defRPr sz="2000" b="0" i="0" u="none" strike="noStrike" cap="none" baseline="0"/>
            </a:lvl6pPr>
            <a:lvl7pPr marL="2742944" marR="0" indent="0" algn="l" rtl="0">
              <a:spcBef>
                <a:spcPts val="0"/>
              </a:spcBef>
              <a:buFont typeface="Arial"/>
              <a:buNone/>
              <a:defRPr sz="2000" b="0" i="0" u="none" strike="noStrike" cap="none" baseline="0"/>
            </a:lvl7pPr>
            <a:lvl8pPr marL="3200103" marR="0" indent="0" algn="l" rtl="0">
              <a:spcBef>
                <a:spcPts val="0"/>
              </a:spcBef>
              <a:buFont typeface="Arial"/>
              <a:buNone/>
              <a:defRPr sz="2000" b="0" i="0" u="none" strike="noStrike" cap="none" baseline="0"/>
            </a:lvl8pPr>
            <a:lvl9pPr marL="3657259" marR="0" indent="0" algn="l" rtl="0">
              <a:spcBef>
                <a:spcPts val="0"/>
              </a:spcBef>
              <a:buFont typeface="Arial"/>
              <a:buNone/>
              <a:defRPr sz="2000" b="0" i="0" u="none" strike="noStrike" cap="none" baseline="0"/>
            </a:lvl9pPr>
          </a:lstStyle>
          <a:p>
            <a:endParaRPr/>
          </a:p>
        </p:txBody>
      </p:sp>
      <p:sp>
        <p:nvSpPr>
          <p:cNvPr id="59" name="Shape 59"/>
          <p:cNvSpPr txBox="1">
            <a:spLocks noGrp="1"/>
          </p:cNvSpPr>
          <p:nvPr>
            <p:ph type="body" idx="1"/>
          </p:nvPr>
        </p:nvSpPr>
        <p:spPr>
          <a:xfrm>
            <a:off x="2509210" y="5224465"/>
            <a:ext cx="7680960" cy="783438"/>
          </a:xfrm>
          <a:prstGeom prst="rect">
            <a:avLst/>
          </a:prstGeom>
          <a:noFill/>
          <a:ln>
            <a:noFill/>
          </a:ln>
        </p:spPr>
        <p:txBody>
          <a:bodyPr lIns="91416" tIns="91416" rIns="91416" bIns="91416" anchor="t" anchorCtr="0"/>
          <a:lstStyle>
            <a:lvl1pPr marL="0" indent="0" rtl="0">
              <a:spcBef>
                <a:spcPts val="0"/>
              </a:spcBef>
              <a:buFont typeface="Calibri"/>
              <a:buNone/>
              <a:defRPr sz="1400"/>
            </a:lvl1pPr>
            <a:lvl2pPr marL="457158" indent="0" rtl="0">
              <a:spcBef>
                <a:spcPts val="0"/>
              </a:spcBef>
              <a:buFont typeface="Calibri"/>
              <a:buNone/>
              <a:defRPr sz="1100"/>
            </a:lvl2pPr>
            <a:lvl3pPr marL="914314" indent="0" rtl="0">
              <a:spcBef>
                <a:spcPts val="0"/>
              </a:spcBef>
              <a:buFont typeface="Calibri"/>
              <a:buNone/>
              <a:defRPr sz="900"/>
            </a:lvl3pPr>
            <a:lvl4pPr marL="1371472" indent="0" rtl="0">
              <a:spcBef>
                <a:spcPts val="0"/>
              </a:spcBef>
              <a:buFont typeface="Calibri"/>
              <a:buNone/>
              <a:defRPr sz="900"/>
            </a:lvl4pPr>
            <a:lvl5pPr marL="1828630" indent="0" rtl="0">
              <a:spcBef>
                <a:spcPts val="0"/>
              </a:spcBef>
              <a:buFont typeface="Calibri"/>
              <a:buNone/>
              <a:defRPr sz="900"/>
            </a:lvl5pPr>
            <a:lvl6pPr marL="2285786" indent="0" rtl="0">
              <a:spcBef>
                <a:spcPts val="0"/>
              </a:spcBef>
              <a:buFont typeface="Calibri"/>
              <a:buNone/>
              <a:defRPr sz="900"/>
            </a:lvl6pPr>
            <a:lvl7pPr marL="2742944" indent="0" rtl="0">
              <a:spcBef>
                <a:spcPts val="0"/>
              </a:spcBef>
              <a:buFont typeface="Calibri"/>
              <a:buNone/>
              <a:defRPr sz="900"/>
            </a:lvl7pPr>
            <a:lvl8pPr marL="3200103" indent="0" rtl="0">
              <a:spcBef>
                <a:spcPts val="0"/>
              </a:spcBef>
              <a:buFont typeface="Calibri"/>
              <a:buNone/>
              <a:defRPr sz="900"/>
            </a:lvl8pPr>
            <a:lvl9pPr marL="3657259" indent="0" rtl="0">
              <a:spcBef>
                <a:spcPts val="0"/>
              </a:spcBef>
              <a:buFont typeface="Calibri"/>
              <a:buNone/>
              <a:defRPr sz="900"/>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60"/>
        <p:cNvGrpSpPr/>
        <p:nvPr/>
      </p:nvGrpSpPr>
      <p:grpSpPr>
        <a:xfrm>
          <a:off x="0" y="0"/>
          <a:ext cx="0" cy="0"/>
          <a:chOff x="0" y="0"/>
          <a:chExt cx="0" cy="0"/>
        </a:xfrm>
      </p:grpSpPr>
      <p:sp>
        <p:nvSpPr>
          <p:cNvPr id="61" name="Shape 61"/>
          <p:cNvSpPr txBox="1">
            <a:spLocks noGrp="1"/>
          </p:cNvSpPr>
          <p:nvPr>
            <p:ph type="title"/>
          </p:nvPr>
        </p:nvSpPr>
        <p:spPr>
          <a:xfrm>
            <a:off x="640087" y="265788"/>
            <a:ext cx="4211639" cy="1131116"/>
          </a:xfrm>
          <a:prstGeom prst="rect">
            <a:avLst/>
          </a:prstGeom>
          <a:noFill/>
          <a:ln>
            <a:noFill/>
          </a:ln>
        </p:spPr>
        <p:txBody>
          <a:bodyPr lIns="91416" tIns="91416" rIns="91416" bIns="91416"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2" name="Shape 62"/>
          <p:cNvSpPr txBox="1">
            <a:spLocks noGrp="1"/>
          </p:cNvSpPr>
          <p:nvPr>
            <p:ph type="body" idx="1"/>
          </p:nvPr>
        </p:nvSpPr>
        <p:spPr>
          <a:xfrm>
            <a:off x="5005071" y="265788"/>
            <a:ext cx="7156451" cy="5697301"/>
          </a:xfrm>
          <a:prstGeom prst="rect">
            <a:avLst/>
          </a:prstGeom>
          <a:noFill/>
          <a:ln>
            <a:noFill/>
          </a:ln>
        </p:spPr>
        <p:txBody>
          <a:bodyPr lIns="91416" tIns="91416" rIns="91416" bIns="91416" anchor="t" anchorCtr="0"/>
          <a:lstStyle>
            <a:lvl1pPr rtl="0">
              <a:spcBef>
                <a:spcPts val="0"/>
              </a:spcBef>
              <a:defRPr sz="3200"/>
            </a:lvl1pPr>
            <a:lvl2pPr rtl="0">
              <a:spcBef>
                <a:spcPts val="0"/>
              </a:spcBef>
              <a:defRPr sz="2700"/>
            </a:lvl2pPr>
            <a:lvl3pPr rtl="0">
              <a:spcBef>
                <a:spcPts val="0"/>
              </a:spcBef>
              <a:defRPr sz="23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a:endParaRPr/>
          </a:p>
        </p:txBody>
      </p:sp>
      <p:sp>
        <p:nvSpPr>
          <p:cNvPr id="63" name="Shape 63"/>
          <p:cNvSpPr txBox="1">
            <a:spLocks noGrp="1"/>
          </p:cNvSpPr>
          <p:nvPr>
            <p:ph type="body" idx="2"/>
          </p:nvPr>
        </p:nvSpPr>
        <p:spPr>
          <a:xfrm>
            <a:off x="640087" y="1396909"/>
            <a:ext cx="4211639" cy="4566185"/>
          </a:xfrm>
          <a:prstGeom prst="rect">
            <a:avLst/>
          </a:prstGeom>
          <a:noFill/>
          <a:ln>
            <a:noFill/>
          </a:ln>
        </p:spPr>
        <p:txBody>
          <a:bodyPr lIns="91416" tIns="91416" rIns="91416" bIns="91416" anchor="t" anchorCtr="0"/>
          <a:lstStyle>
            <a:lvl1pPr marL="0" indent="0" rtl="0">
              <a:spcBef>
                <a:spcPts val="0"/>
              </a:spcBef>
              <a:buFont typeface="Calibri"/>
              <a:buNone/>
              <a:defRPr sz="1400"/>
            </a:lvl1pPr>
            <a:lvl2pPr marL="457158" indent="0" rtl="0">
              <a:spcBef>
                <a:spcPts val="0"/>
              </a:spcBef>
              <a:buFont typeface="Calibri"/>
              <a:buNone/>
              <a:defRPr sz="1100"/>
            </a:lvl2pPr>
            <a:lvl3pPr marL="914314" indent="0" rtl="0">
              <a:spcBef>
                <a:spcPts val="0"/>
              </a:spcBef>
              <a:buFont typeface="Calibri"/>
              <a:buNone/>
              <a:defRPr sz="900"/>
            </a:lvl3pPr>
            <a:lvl4pPr marL="1371472" indent="0" rtl="0">
              <a:spcBef>
                <a:spcPts val="0"/>
              </a:spcBef>
              <a:buFont typeface="Calibri"/>
              <a:buNone/>
              <a:defRPr sz="900"/>
            </a:lvl4pPr>
            <a:lvl5pPr marL="1828630" indent="0" rtl="0">
              <a:spcBef>
                <a:spcPts val="0"/>
              </a:spcBef>
              <a:buFont typeface="Calibri"/>
              <a:buNone/>
              <a:defRPr sz="900"/>
            </a:lvl5pPr>
            <a:lvl6pPr marL="2285786" indent="0" rtl="0">
              <a:spcBef>
                <a:spcPts val="0"/>
              </a:spcBef>
              <a:buFont typeface="Calibri"/>
              <a:buNone/>
              <a:defRPr sz="900"/>
            </a:lvl6pPr>
            <a:lvl7pPr marL="2742944" indent="0" rtl="0">
              <a:spcBef>
                <a:spcPts val="0"/>
              </a:spcBef>
              <a:buFont typeface="Calibri"/>
              <a:buNone/>
              <a:defRPr sz="900"/>
            </a:lvl7pPr>
            <a:lvl8pPr marL="3200103" indent="0" rtl="0">
              <a:spcBef>
                <a:spcPts val="0"/>
              </a:spcBef>
              <a:buFont typeface="Calibri"/>
              <a:buNone/>
              <a:defRPr sz="900"/>
            </a:lvl8pPr>
            <a:lvl9pPr marL="3657259" indent="0" rtl="0">
              <a:spcBef>
                <a:spcPts val="0"/>
              </a:spcBef>
              <a:buFont typeface="Calibri"/>
              <a:buNone/>
              <a:defRPr sz="900"/>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64"/>
        <p:cNvGrpSpPr/>
        <p:nvPr/>
      </p:nvGrpSpPr>
      <p:grpSpPr>
        <a:xfrm>
          <a:off x="0" y="0"/>
          <a:ext cx="0" cy="0"/>
          <a:chOff x="0" y="0"/>
          <a:chExt cx="0" cy="0"/>
        </a:xfrm>
      </p:grpSpPr>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65"/>
        <p:cNvGrpSpPr/>
        <p:nvPr/>
      </p:nvGrpSpPr>
      <p:grpSpPr>
        <a:xfrm>
          <a:off x="0" y="0"/>
          <a:ext cx="0" cy="0"/>
          <a:chOff x="0" y="0"/>
          <a:chExt cx="0" cy="0"/>
        </a:xfrm>
      </p:grpSpPr>
      <p:sp>
        <p:nvSpPr>
          <p:cNvPr id="66" name="Shape 66"/>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67"/>
        <p:cNvGrpSpPr/>
        <p:nvPr/>
      </p:nvGrpSpPr>
      <p:grpSpPr>
        <a:xfrm>
          <a:off x="0" y="0"/>
          <a:ext cx="0" cy="0"/>
          <a:chOff x="0" y="0"/>
          <a:chExt cx="0" cy="0"/>
        </a:xfrm>
      </p:grpSpPr>
      <p:sp>
        <p:nvSpPr>
          <p:cNvPr id="68" name="Shape 68"/>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rt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69" name="Shape 69"/>
          <p:cNvSpPr txBox="1">
            <a:spLocks noGrp="1"/>
          </p:cNvSpPr>
          <p:nvPr>
            <p:ph type="body" idx="1"/>
          </p:nvPr>
        </p:nvSpPr>
        <p:spPr>
          <a:xfrm>
            <a:off x="640082" y="1494250"/>
            <a:ext cx="5656264" cy="622734"/>
          </a:xfrm>
          <a:prstGeom prst="rect">
            <a:avLst/>
          </a:prstGeom>
          <a:noFill/>
          <a:ln>
            <a:noFill/>
          </a:ln>
        </p:spPr>
        <p:txBody>
          <a:bodyPr lIns="91416" tIns="91416" rIns="91416" bIns="91416" anchor="b" anchorCtr="0"/>
          <a:lstStyle>
            <a:lvl1pPr marL="0" indent="0" rtl="0">
              <a:spcBef>
                <a:spcPts val="0"/>
              </a:spcBef>
              <a:buFont typeface="Calibri"/>
              <a:buNone/>
              <a:defRPr sz="2300" b="1"/>
            </a:lvl1pPr>
            <a:lvl2pPr marL="457158" indent="0" rtl="0">
              <a:spcBef>
                <a:spcPts val="0"/>
              </a:spcBef>
              <a:buFont typeface="Calibri"/>
              <a:buNone/>
              <a:defRPr sz="2000" b="1"/>
            </a:lvl2pPr>
            <a:lvl3pPr marL="914314" indent="0" rtl="0">
              <a:spcBef>
                <a:spcPts val="0"/>
              </a:spcBef>
              <a:buFont typeface="Calibri"/>
              <a:buNone/>
              <a:defRPr sz="1800" b="1"/>
            </a:lvl3pPr>
            <a:lvl4pPr marL="1371472" indent="0" rtl="0">
              <a:spcBef>
                <a:spcPts val="0"/>
              </a:spcBef>
              <a:buFont typeface="Calibri"/>
              <a:buNone/>
              <a:defRPr sz="1600" b="1"/>
            </a:lvl4pPr>
            <a:lvl5pPr marL="1828630" indent="0" rtl="0">
              <a:spcBef>
                <a:spcPts val="0"/>
              </a:spcBef>
              <a:buFont typeface="Calibri"/>
              <a:buNone/>
              <a:defRPr sz="1600" b="1"/>
            </a:lvl5pPr>
            <a:lvl6pPr marL="2285786" indent="0" rtl="0">
              <a:spcBef>
                <a:spcPts val="0"/>
              </a:spcBef>
              <a:buFont typeface="Calibri"/>
              <a:buNone/>
              <a:defRPr sz="1600" b="1"/>
            </a:lvl6pPr>
            <a:lvl7pPr marL="2742944" indent="0" rtl="0">
              <a:spcBef>
                <a:spcPts val="0"/>
              </a:spcBef>
              <a:buFont typeface="Calibri"/>
              <a:buNone/>
              <a:defRPr sz="1600" b="1"/>
            </a:lvl7pPr>
            <a:lvl8pPr marL="3200103" indent="0" rtl="0">
              <a:spcBef>
                <a:spcPts val="0"/>
              </a:spcBef>
              <a:buFont typeface="Calibri"/>
              <a:buNone/>
              <a:defRPr sz="1600" b="1"/>
            </a:lvl8pPr>
            <a:lvl9pPr marL="3657259" indent="0" rtl="0">
              <a:spcBef>
                <a:spcPts val="0"/>
              </a:spcBef>
              <a:buFont typeface="Calibri"/>
              <a:buNone/>
              <a:defRPr sz="1600" b="1"/>
            </a:lvl9pPr>
          </a:lstStyle>
          <a:p>
            <a:endParaRPr/>
          </a:p>
        </p:txBody>
      </p:sp>
      <p:sp>
        <p:nvSpPr>
          <p:cNvPr id="70" name="Shape 70"/>
          <p:cNvSpPr txBox="1">
            <a:spLocks noGrp="1"/>
          </p:cNvSpPr>
          <p:nvPr>
            <p:ph type="body" idx="2"/>
          </p:nvPr>
        </p:nvSpPr>
        <p:spPr>
          <a:xfrm>
            <a:off x="640082" y="2116986"/>
            <a:ext cx="5656264" cy="3846101"/>
          </a:xfrm>
          <a:prstGeom prst="rect">
            <a:avLst/>
          </a:prstGeom>
          <a:noFill/>
          <a:ln>
            <a:noFill/>
          </a:ln>
        </p:spPr>
        <p:txBody>
          <a:bodyPr lIns="91416" tIns="91416" rIns="91416" bIns="91416" anchor="t" anchorCtr="0"/>
          <a:lstStyle>
            <a:lvl1pPr rtl="0">
              <a:spcBef>
                <a:spcPts val="0"/>
              </a:spcBef>
              <a:defRPr sz="23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71" name="Shape 71"/>
          <p:cNvSpPr txBox="1">
            <a:spLocks noGrp="1"/>
          </p:cNvSpPr>
          <p:nvPr>
            <p:ph type="body" idx="3"/>
          </p:nvPr>
        </p:nvSpPr>
        <p:spPr>
          <a:xfrm>
            <a:off x="6503037" y="1494250"/>
            <a:ext cx="5658484" cy="622734"/>
          </a:xfrm>
          <a:prstGeom prst="rect">
            <a:avLst/>
          </a:prstGeom>
          <a:noFill/>
          <a:ln>
            <a:noFill/>
          </a:ln>
        </p:spPr>
        <p:txBody>
          <a:bodyPr lIns="91416" tIns="91416" rIns="91416" bIns="91416" anchor="b" anchorCtr="0"/>
          <a:lstStyle>
            <a:lvl1pPr marL="0" indent="0" rtl="0">
              <a:spcBef>
                <a:spcPts val="0"/>
              </a:spcBef>
              <a:buFont typeface="Calibri"/>
              <a:buNone/>
              <a:defRPr sz="2300" b="1"/>
            </a:lvl1pPr>
            <a:lvl2pPr marL="457158" indent="0" rtl="0">
              <a:spcBef>
                <a:spcPts val="0"/>
              </a:spcBef>
              <a:buFont typeface="Calibri"/>
              <a:buNone/>
              <a:defRPr sz="2000" b="1"/>
            </a:lvl2pPr>
            <a:lvl3pPr marL="914314" indent="0" rtl="0">
              <a:spcBef>
                <a:spcPts val="0"/>
              </a:spcBef>
              <a:buFont typeface="Calibri"/>
              <a:buNone/>
              <a:defRPr sz="1800" b="1"/>
            </a:lvl3pPr>
            <a:lvl4pPr marL="1371472" indent="0" rtl="0">
              <a:spcBef>
                <a:spcPts val="0"/>
              </a:spcBef>
              <a:buFont typeface="Calibri"/>
              <a:buNone/>
              <a:defRPr sz="1600" b="1"/>
            </a:lvl4pPr>
            <a:lvl5pPr marL="1828630" indent="0" rtl="0">
              <a:spcBef>
                <a:spcPts val="0"/>
              </a:spcBef>
              <a:buFont typeface="Calibri"/>
              <a:buNone/>
              <a:defRPr sz="1600" b="1"/>
            </a:lvl5pPr>
            <a:lvl6pPr marL="2285786" indent="0" rtl="0">
              <a:spcBef>
                <a:spcPts val="0"/>
              </a:spcBef>
              <a:buFont typeface="Calibri"/>
              <a:buNone/>
              <a:defRPr sz="1600" b="1"/>
            </a:lvl6pPr>
            <a:lvl7pPr marL="2742944" indent="0" rtl="0">
              <a:spcBef>
                <a:spcPts val="0"/>
              </a:spcBef>
              <a:buFont typeface="Calibri"/>
              <a:buNone/>
              <a:defRPr sz="1600" b="1"/>
            </a:lvl7pPr>
            <a:lvl8pPr marL="3200103" indent="0" rtl="0">
              <a:spcBef>
                <a:spcPts val="0"/>
              </a:spcBef>
              <a:buFont typeface="Calibri"/>
              <a:buNone/>
              <a:defRPr sz="1600" b="1"/>
            </a:lvl8pPr>
            <a:lvl9pPr marL="3657259" indent="0" rtl="0">
              <a:spcBef>
                <a:spcPts val="0"/>
              </a:spcBef>
              <a:buFont typeface="Calibri"/>
              <a:buNone/>
              <a:defRPr sz="1600" b="1"/>
            </a:lvl9pPr>
          </a:lstStyle>
          <a:p>
            <a:endParaRPr/>
          </a:p>
        </p:txBody>
      </p:sp>
      <p:sp>
        <p:nvSpPr>
          <p:cNvPr id="72" name="Shape 72"/>
          <p:cNvSpPr txBox="1">
            <a:spLocks noGrp="1"/>
          </p:cNvSpPr>
          <p:nvPr>
            <p:ph type="body" idx="4"/>
          </p:nvPr>
        </p:nvSpPr>
        <p:spPr>
          <a:xfrm>
            <a:off x="6503037" y="2116986"/>
            <a:ext cx="5658484" cy="3846101"/>
          </a:xfrm>
          <a:prstGeom prst="rect">
            <a:avLst/>
          </a:prstGeom>
          <a:noFill/>
          <a:ln>
            <a:noFill/>
          </a:ln>
        </p:spPr>
        <p:txBody>
          <a:bodyPr lIns="91416" tIns="91416" rIns="91416" bIns="91416" anchor="t" anchorCtr="0"/>
          <a:lstStyle>
            <a:lvl1pPr rtl="0">
              <a:spcBef>
                <a:spcPts val="0"/>
              </a:spcBef>
              <a:defRPr sz="23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73"/>
        <p:cNvGrpSpPr/>
        <p:nvPr/>
      </p:nvGrpSpPr>
      <p:grpSpPr>
        <a:xfrm>
          <a:off x="0" y="0"/>
          <a:ext cx="0" cy="0"/>
          <a:chOff x="0" y="0"/>
          <a:chExt cx="0" cy="0"/>
        </a:xfrm>
      </p:grpSpPr>
      <p:sp>
        <p:nvSpPr>
          <p:cNvPr id="74" name="Shape 74"/>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
        <p:nvSpPr>
          <p:cNvPr id="75" name="Shape 75"/>
          <p:cNvSpPr txBox="1">
            <a:spLocks noGrp="1"/>
          </p:cNvSpPr>
          <p:nvPr>
            <p:ph type="body" idx="1"/>
          </p:nvPr>
        </p:nvSpPr>
        <p:spPr>
          <a:xfrm>
            <a:off x="640088" y="1557604"/>
            <a:ext cx="5654040" cy="4405483"/>
          </a:xfrm>
          <a:prstGeom prst="rect">
            <a:avLst/>
          </a:prstGeom>
          <a:noFill/>
          <a:ln>
            <a:noFill/>
          </a:ln>
        </p:spPr>
        <p:txBody>
          <a:bodyPr lIns="91416" tIns="91416" rIns="91416" bIns="91416" anchor="t" anchorCtr="0"/>
          <a:lstStyle>
            <a:lvl1pPr rtl="0">
              <a:spcBef>
                <a:spcPts val="0"/>
              </a:spcBef>
              <a:defRPr sz="2700"/>
            </a:lvl1pPr>
            <a:lvl2pPr rtl="0">
              <a:spcBef>
                <a:spcPts val="0"/>
              </a:spcBef>
              <a:defRPr sz="23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76" name="Shape 76"/>
          <p:cNvSpPr txBox="1">
            <a:spLocks noGrp="1"/>
          </p:cNvSpPr>
          <p:nvPr>
            <p:ph type="body" idx="2"/>
          </p:nvPr>
        </p:nvSpPr>
        <p:spPr>
          <a:xfrm>
            <a:off x="6507488" y="1557604"/>
            <a:ext cx="5654040" cy="4405483"/>
          </a:xfrm>
          <a:prstGeom prst="rect">
            <a:avLst/>
          </a:prstGeom>
          <a:noFill/>
          <a:ln>
            <a:noFill/>
          </a:ln>
        </p:spPr>
        <p:txBody>
          <a:bodyPr lIns="91416" tIns="91416" rIns="91416" bIns="91416" anchor="t" anchorCtr="0"/>
          <a:lstStyle>
            <a:lvl1pPr rtl="0">
              <a:spcBef>
                <a:spcPts val="0"/>
              </a:spcBef>
              <a:defRPr sz="2700"/>
            </a:lvl1pPr>
            <a:lvl2pPr rtl="0">
              <a:spcBef>
                <a:spcPts val="0"/>
              </a:spcBef>
              <a:defRPr sz="23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77"/>
        <p:cNvGrpSpPr/>
        <p:nvPr/>
      </p:nvGrpSpPr>
      <p:grpSpPr>
        <a:xfrm>
          <a:off x="0" y="0"/>
          <a:ext cx="0" cy="0"/>
          <a:chOff x="0" y="0"/>
          <a:chExt cx="0" cy="0"/>
        </a:xfrm>
      </p:grpSpPr>
      <p:sp>
        <p:nvSpPr>
          <p:cNvPr id="78" name="Shape 78"/>
          <p:cNvSpPr txBox="1">
            <a:spLocks noGrp="1"/>
          </p:cNvSpPr>
          <p:nvPr>
            <p:ph type="title"/>
          </p:nvPr>
        </p:nvSpPr>
        <p:spPr>
          <a:xfrm>
            <a:off x="1011239" y="4289595"/>
            <a:ext cx="10881360" cy="1325817"/>
          </a:xfrm>
          <a:prstGeom prst="rect">
            <a:avLst/>
          </a:prstGeom>
          <a:noFill/>
          <a:ln>
            <a:noFill/>
          </a:ln>
        </p:spPr>
        <p:txBody>
          <a:bodyPr lIns="91416" tIns="91416" rIns="91416" bIns="91416" anchor="t" anchorCtr="0"/>
          <a:lstStyle>
            <a:lvl1pPr algn="l" rtl="0">
              <a:spcBef>
                <a:spcPts val="0"/>
              </a:spcBef>
              <a:defRPr sz="4000" b="1" cap="small"/>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79" name="Shape 79"/>
          <p:cNvSpPr txBox="1">
            <a:spLocks noGrp="1"/>
          </p:cNvSpPr>
          <p:nvPr>
            <p:ph type="body" idx="1"/>
          </p:nvPr>
        </p:nvSpPr>
        <p:spPr>
          <a:xfrm>
            <a:off x="1011239" y="2829342"/>
            <a:ext cx="10881360" cy="1460252"/>
          </a:xfrm>
          <a:prstGeom prst="rect">
            <a:avLst/>
          </a:prstGeom>
          <a:noFill/>
          <a:ln>
            <a:noFill/>
          </a:ln>
        </p:spPr>
        <p:txBody>
          <a:bodyPr lIns="91416" tIns="91416" rIns="91416" bIns="91416" anchor="b" anchorCtr="0"/>
          <a:lstStyle>
            <a:lvl1pPr marL="0" indent="0" rtl="0">
              <a:spcBef>
                <a:spcPts val="0"/>
              </a:spcBef>
              <a:buClr>
                <a:srgbClr val="888888"/>
              </a:buClr>
              <a:buFont typeface="Calibri"/>
              <a:buNone/>
              <a:defRPr sz="2000">
                <a:solidFill>
                  <a:srgbClr val="888888"/>
                </a:solidFill>
              </a:defRPr>
            </a:lvl1pPr>
            <a:lvl2pPr marL="457158" indent="0" rtl="0">
              <a:spcBef>
                <a:spcPts val="0"/>
              </a:spcBef>
              <a:buClr>
                <a:srgbClr val="888888"/>
              </a:buClr>
              <a:buFont typeface="Calibri"/>
              <a:buNone/>
              <a:defRPr sz="1800">
                <a:solidFill>
                  <a:srgbClr val="888888"/>
                </a:solidFill>
              </a:defRPr>
            </a:lvl2pPr>
            <a:lvl3pPr marL="914314" indent="0" rtl="0">
              <a:spcBef>
                <a:spcPts val="0"/>
              </a:spcBef>
              <a:buClr>
                <a:srgbClr val="888888"/>
              </a:buClr>
              <a:buFont typeface="Calibri"/>
              <a:buNone/>
              <a:defRPr sz="1600">
                <a:solidFill>
                  <a:srgbClr val="888888"/>
                </a:solidFill>
              </a:defRPr>
            </a:lvl3pPr>
            <a:lvl4pPr marL="1371472" indent="0" rtl="0">
              <a:spcBef>
                <a:spcPts val="0"/>
              </a:spcBef>
              <a:buClr>
                <a:srgbClr val="888888"/>
              </a:buClr>
              <a:buFont typeface="Calibri"/>
              <a:buNone/>
              <a:defRPr sz="1400">
                <a:solidFill>
                  <a:srgbClr val="888888"/>
                </a:solidFill>
              </a:defRPr>
            </a:lvl4pPr>
            <a:lvl5pPr marL="1828630" indent="0" rtl="0">
              <a:spcBef>
                <a:spcPts val="0"/>
              </a:spcBef>
              <a:buClr>
                <a:srgbClr val="888888"/>
              </a:buClr>
              <a:buFont typeface="Calibri"/>
              <a:buNone/>
              <a:defRPr sz="1400">
                <a:solidFill>
                  <a:srgbClr val="888888"/>
                </a:solidFill>
              </a:defRPr>
            </a:lvl5pPr>
            <a:lvl6pPr marL="2285786" indent="0" rtl="0">
              <a:spcBef>
                <a:spcPts val="0"/>
              </a:spcBef>
              <a:buClr>
                <a:srgbClr val="888888"/>
              </a:buClr>
              <a:buFont typeface="Calibri"/>
              <a:buNone/>
              <a:defRPr sz="1400">
                <a:solidFill>
                  <a:srgbClr val="888888"/>
                </a:solidFill>
              </a:defRPr>
            </a:lvl6pPr>
            <a:lvl7pPr marL="2742944" indent="0" rtl="0">
              <a:spcBef>
                <a:spcPts val="0"/>
              </a:spcBef>
              <a:buClr>
                <a:srgbClr val="888888"/>
              </a:buClr>
              <a:buFont typeface="Calibri"/>
              <a:buNone/>
              <a:defRPr sz="1400">
                <a:solidFill>
                  <a:srgbClr val="888888"/>
                </a:solidFill>
              </a:defRPr>
            </a:lvl7pPr>
            <a:lvl8pPr marL="3200103" indent="0" rtl="0">
              <a:spcBef>
                <a:spcPts val="0"/>
              </a:spcBef>
              <a:buClr>
                <a:srgbClr val="888888"/>
              </a:buClr>
              <a:buFont typeface="Calibri"/>
              <a:buNone/>
              <a:defRPr sz="1400">
                <a:solidFill>
                  <a:srgbClr val="888888"/>
                </a:solidFill>
              </a:defRPr>
            </a:lvl8pPr>
            <a:lvl9pPr marL="3657259" indent="0" rtl="0">
              <a:spcBef>
                <a:spcPts val="0"/>
              </a:spcBef>
              <a:buClr>
                <a:srgbClr val="888888"/>
              </a:buClr>
              <a:buFont typeface="Calibri"/>
              <a:buNone/>
              <a:defRPr sz="1400">
                <a:solidFill>
                  <a:srgbClr val="888888"/>
                </a:solidFill>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80"/>
        <p:cNvGrpSpPr/>
        <p:nvPr/>
      </p:nvGrpSpPr>
      <p:grpSpPr>
        <a:xfrm>
          <a:off x="0" y="0"/>
          <a:ext cx="0" cy="0"/>
          <a:chOff x="0" y="0"/>
          <a:chExt cx="0" cy="0"/>
        </a:xfrm>
      </p:grpSpPr>
      <p:sp>
        <p:nvSpPr>
          <p:cNvPr id="81" name="Shape 81"/>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
        <p:nvSpPr>
          <p:cNvPr id="82" name="Shape 82"/>
          <p:cNvSpPr txBox="1">
            <a:spLocks noGrp="1"/>
          </p:cNvSpPr>
          <p:nvPr>
            <p:ph type="body" idx="1"/>
          </p:nvPr>
        </p:nvSpPr>
        <p:spPr>
          <a:xfrm>
            <a:off x="640080" y="1557611"/>
            <a:ext cx="11521440" cy="4405475"/>
          </a:xfrm>
          <a:prstGeom prst="rect">
            <a:avLst/>
          </a:prstGeom>
          <a:noFill/>
          <a:ln>
            <a:noFill/>
          </a:ln>
        </p:spPr>
        <p:txBody>
          <a:bodyPr lIns="91416" tIns="91416" rIns="91416" bIns="91416" anchor="t" anchorCtr="0"/>
          <a:lstStyle>
            <a:lvl1pPr marL="342868" indent="-139688" algn="l" rtl="0">
              <a:spcBef>
                <a:spcPts val="639"/>
              </a:spcBef>
              <a:spcAft>
                <a:spcPts val="0"/>
              </a:spcAft>
              <a:buClr>
                <a:schemeClr val="dk1"/>
              </a:buClr>
              <a:buFont typeface="Calibri"/>
              <a:buChar char="•"/>
              <a:defRPr sz="3200">
                <a:solidFill>
                  <a:schemeClr val="dk1"/>
                </a:solidFill>
                <a:latin typeface="Calibri"/>
                <a:ea typeface="Calibri"/>
                <a:cs typeface="Calibri"/>
                <a:sym typeface="Calibri"/>
              </a:defRPr>
            </a:lvl1pPr>
            <a:lvl2pPr marL="742880" indent="-107940" algn="l" rtl="0">
              <a:spcBef>
                <a:spcPts val="560"/>
              </a:spcBef>
              <a:spcAft>
                <a:spcPts val="0"/>
              </a:spcAft>
              <a:buClr>
                <a:schemeClr val="dk1"/>
              </a:buClr>
              <a:buFont typeface="Calibri"/>
              <a:buChar char="–"/>
              <a:defRPr sz="2700">
                <a:solidFill>
                  <a:schemeClr val="dk1"/>
                </a:solidFill>
                <a:latin typeface="Calibri"/>
                <a:ea typeface="Calibri"/>
                <a:cs typeface="Calibri"/>
                <a:sym typeface="Calibri"/>
              </a:defRPr>
            </a:lvl2pPr>
            <a:lvl3pPr marL="1142894" indent="-76192" algn="l" rtl="0">
              <a:spcBef>
                <a:spcPts val="480"/>
              </a:spcBef>
              <a:spcAft>
                <a:spcPts val="0"/>
              </a:spcAft>
              <a:buClr>
                <a:schemeClr val="dk1"/>
              </a:buClr>
              <a:buFont typeface="Calibri"/>
              <a:buChar char="•"/>
              <a:defRPr sz="2300">
                <a:solidFill>
                  <a:schemeClr val="dk1"/>
                </a:solidFill>
                <a:latin typeface="Calibri"/>
                <a:ea typeface="Calibri"/>
                <a:cs typeface="Calibri"/>
                <a:sym typeface="Calibri"/>
              </a:defRPr>
            </a:lvl3pPr>
            <a:lvl4pPr marL="1600050"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208"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366" indent="-101590" algn="l" rtl="0">
              <a:spcBef>
                <a:spcPts val="399"/>
              </a:spcBef>
              <a:buClr>
                <a:schemeClr val="dk1"/>
              </a:buClr>
              <a:buFont typeface="Calibri"/>
              <a:buChar char="•"/>
              <a:defRPr sz="2000">
                <a:solidFill>
                  <a:schemeClr val="dk1"/>
                </a:solidFill>
                <a:latin typeface="Calibri"/>
                <a:ea typeface="Calibri"/>
                <a:cs typeface="Calibri"/>
                <a:sym typeface="Calibri"/>
              </a:defRPr>
            </a:lvl6pPr>
            <a:lvl7pPr marL="2971523" indent="-101590" algn="l" rtl="0">
              <a:spcBef>
                <a:spcPts val="399"/>
              </a:spcBef>
              <a:buClr>
                <a:schemeClr val="dk1"/>
              </a:buClr>
              <a:buFont typeface="Calibri"/>
              <a:buChar char="•"/>
              <a:defRPr sz="2000">
                <a:solidFill>
                  <a:schemeClr val="dk1"/>
                </a:solidFill>
                <a:latin typeface="Calibri"/>
                <a:ea typeface="Calibri"/>
                <a:cs typeface="Calibri"/>
                <a:sym typeface="Calibri"/>
              </a:defRPr>
            </a:lvl7pPr>
            <a:lvl8pPr marL="3428681" indent="-101590" algn="l" rtl="0">
              <a:spcBef>
                <a:spcPts val="399"/>
              </a:spcBef>
              <a:buClr>
                <a:schemeClr val="dk1"/>
              </a:buClr>
              <a:buFont typeface="Calibri"/>
              <a:buChar char="•"/>
              <a:defRPr sz="2000">
                <a:solidFill>
                  <a:schemeClr val="dk1"/>
                </a:solidFill>
                <a:latin typeface="Calibri"/>
                <a:ea typeface="Calibri"/>
                <a:cs typeface="Calibri"/>
                <a:sym typeface="Calibri"/>
              </a:defRPr>
            </a:lvl8pPr>
            <a:lvl9pPr marL="3885837" indent="-101590" algn="l" rtl="0">
              <a:spcBef>
                <a:spcPts val="399"/>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7"/>
        <p:cNvGrpSpPr/>
        <p:nvPr/>
      </p:nvGrpSpPr>
      <p:grpSpPr>
        <a:xfrm>
          <a:off x="0" y="0"/>
          <a:ext cx="0" cy="0"/>
          <a:chOff x="0" y="0"/>
          <a:chExt cx="0" cy="0"/>
        </a:xfrm>
      </p:grpSpPr>
      <p:sp>
        <p:nvSpPr>
          <p:cNvPr id="18" name="Shape 18"/>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
        <p:nvSpPr>
          <p:cNvPr id="19" name="Shape 19"/>
          <p:cNvSpPr txBox="1">
            <a:spLocks noGrp="1"/>
          </p:cNvSpPr>
          <p:nvPr>
            <p:ph type="body" idx="1"/>
          </p:nvPr>
        </p:nvSpPr>
        <p:spPr>
          <a:xfrm rot="5400000">
            <a:off x="4198069" y="-2000377"/>
            <a:ext cx="4405475" cy="11521440"/>
          </a:xfrm>
          <a:prstGeom prst="rect">
            <a:avLst/>
          </a:prstGeom>
          <a:noFill/>
          <a:ln>
            <a:noFill/>
          </a:ln>
        </p:spPr>
        <p:txBody>
          <a:bodyPr lIns="91416" tIns="91416" rIns="91416" bIns="91416" anchor="t" anchorCtr="0"/>
          <a:lstStyle>
            <a:lvl1pPr marL="342868" indent="-139688" algn="l" rtl="0">
              <a:spcBef>
                <a:spcPts val="639"/>
              </a:spcBef>
              <a:spcAft>
                <a:spcPts val="0"/>
              </a:spcAft>
              <a:buClr>
                <a:schemeClr val="dk1"/>
              </a:buClr>
              <a:buFont typeface="Calibri"/>
              <a:buChar char="•"/>
              <a:defRPr sz="3200">
                <a:solidFill>
                  <a:schemeClr val="dk1"/>
                </a:solidFill>
                <a:latin typeface="Calibri"/>
                <a:ea typeface="Calibri"/>
                <a:cs typeface="Calibri"/>
                <a:sym typeface="Calibri"/>
              </a:defRPr>
            </a:lvl1pPr>
            <a:lvl2pPr marL="742880" indent="-107940" algn="l" rtl="0">
              <a:spcBef>
                <a:spcPts val="560"/>
              </a:spcBef>
              <a:spcAft>
                <a:spcPts val="0"/>
              </a:spcAft>
              <a:buClr>
                <a:schemeClr val="dk1"/>
              </a:buClr>
              <a:buFont typeface="Calibri"/>
              <a:buChar char="–"/>
              <a:defRPr sz="2700">
                <a:solidFill>
                  <a:schemeClr val="dk1"/>
                </a:solidFill>
                <a:latin typeface="Calibri"/>
                <a:ea typeface="Calibri"/>
                <a:cs typeface="Calibri"/>
                <a:sym typeface="Calibri"/>
              </a:defRPr>
            </a:lvl2pPr>
            <a:lvl3pPr marL="1142894" indent="-76192" algn="l" rtl="0">
              <a:spcBef>
                <a:spcPts val="480"/>
              </a:spcBef>
              <a:spcAft>
                <a:spcPts val="0"/>
              </a:spcAft>
              <a:buClr>
                <a:schemeClr val="dk1"/>
              </a:buClr>
              <a:buFont typeface="Calibri"/>
              <a:buChar char="•"/>
              <a:defRPr sz="2300">
                <a:solidFill>
                  <a:schemeClr val="dk1"/>
                </a:solidFill>
                <a:latin typeface="Calibri"/>
                <a:ea typeface="Calibri"/>
                <a:cs typeface="Calibri"/>
                <a:sym typeface="Calibri"/>
              </a:defRPr>
            </a:lvl3pPr>
            <a:lvl4pPr marL="1600050"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208"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366" indent="-101590" algn="l" rtl="0">
              <a:spcBef>
                <a:spcPts val="399"/>
              </a:spcBef>
              <a:buClr>
                <a:schemeClr val="dk1"/>
              </a:buClr>
              <a:buFont typeface="Calibri"/>
              <a:buChar char="•"/>
              <a:defRPr sz="2000">
                <a:solidFill>
                  <a:schemeClr val="dk1"/>
                </a:solidFill>
                <a:latin typeface="Calibri"/>
                <a:ea typeface="Calibri"/>
                <a:cs typeface="Calibri"/>
                <a:sym typeface="Calibri"/>
              </a:defRPr>
            </a:lvl6pPr>
            <a:lvl7pPr marL="2971523" indent="-101590" algn="l" rtl="0">
              <a:spcBef>
                <a:spcPts val="399"/>
              </a:spcBef>
              <a:buClr>
                <a:schemeClr val="dk1"/>
              </a:buClr>
              <a:buFont typeface="Calibri"/>
              <a:buChar char="•"/>
              <a:defRPr sz="2000">
                <a:solidFill>
                  <a:schemeClr val="dk1"/>
                </a:solidFill>
                <a:latin typeface="Calibri"/>
                <a:ea typeface="Calibri"/>
                <a:cs typeface="Calibri"/>
                <a:sym typeface="Calibri"/>
              </a:defRPr>
            </a:lvl7pPr>
            <a:lvl8pPr marL="3428681" indent="-101590" algn="l" rtl="0">
              <a:spcBef>
                <a:spcPts val="399"/>
              </a:spcBef>
              <a:buClr>
                <a:schemeClr val="dk1"/>
              </a:buClr>
              <a:buFont typeface="Calibri"/>
              <a:buChar char="•"/>
              <a:defRPr sz="2000">
                <a:solidFill>
                  <a:schemeClr val="dk1"/>
                </a:solidFill>
                <a:latin typeface="Calibri"/>
                <a:ea typeface="Calibri"/>
                <a:cs typeface="Calibri"/>
                <a:sym typeface="Calibri"/>
              </a:defRPr>
            </a:lvl8pPr>
            <a:lvl9pPr marL="3885837" indent="-101590" algn="l" rtl="0">
              <a:spcBef>
                <a:spcPts val="399"/>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83"/>
        <p:cNvGrpSpPr/>
        <p:nvPr/>
      </p:nvGrpSpPr>
      <p:grpSpPr>
        <a:xfrm>
          <a:off x="0" y="0"/>
          <a:ext cx="0" cy="0"/>
          <a:chOff x="0" y="0"/>
          <a:chExt cx="0" cy="0"/>
        </a:xfrm>
      </p:grpSpPr>
      <p:sp>
        <p:nvSpPr>
          <p:cNvPr id="84" name="Shape 84"/>
          <p:cNvSpPr txBox="1">
            <a:spLocks noGrp="1"/>
          </p:cNvSpPr>
          <p:nvPr>
            <p:ph type="ctrTitle"/>
          </p:nvPr>
        </p:nvSpPr>
        <p:spPr>
          <a:xfrm>
            <a:off x="960120" y="2073723"/>
            <a:ext cx="10881360" cy="1430890"/>
          </a:xfrm>
          <a:prstGeom prst="rect">
            <a:avLst/>
          </a:prstGeom>
          <a:noFill/>
          <a:ln>
            <a:noFill/>
          </a:ln>
        </p:spPr>
        <p:txBody>
          <a:bodyPr lIns="91416" tIns="91416" rIns="91416" bIns="91416" anchor="t" anchorCtr="0"/>
          <a:lstStyle>
            <a:lvl1pPr marL="0"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1pPr>
            <a:lvl2pPr marL="0"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2pPr>
            <a:lvl3pPr marL="0"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3pPr>
            <a:lvl4pPr marL="0"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4pPr>
            <a:lvl5pPr marL="0"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5pPr>
            <a:lvl6pPr marL="457158"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6pPr>
            <a:lvl7pPr marL="914314"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7pPr>
            <a:lvl8pPr marL="1371472"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8pPr>
            <a:lvl9pPr marL="1828630"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9pPr>
          </a:lstStyle>
          <a:p>
            <a:endParaRPr/>
          </a:p>
        </p:txBody>
      </p:sp>
      <p:sp>
        <p:nvSpPr>
          <p:cNvPr id="85" name="Shape 85"/>
          <p:cNvSpPr txBox="1">
            <a:spLocks noGrp="1"/>
          </p:cNvSpPr>
          <p:nvPr>
            <p:ph type="subTitle" idx="1"/>
          </p:nvPr>
        </p:nvSpPr>
        <p:spPr>
          <a:xfrm>
            <a:off x="1920247" y="3782748"/>
            <a:ext cx="8961120" cy="1705945"/>
          </a:xfrm>
          <a:prstGeom prst="rect">
            <a:avLst/>
          </a:prstGeom>
          <a:noFill/>
          <a:ln>
            <a:noFill/>
          </a:ln>
        </p:spPr>
        <p:txBody>
          <a:bodyPr lIns="91416" tIns="91416" rIns="91416" bIns="91416" anchor="t" anchorCtr="0"/>
          <a:lstStyle>
            <a:lvl1pPr marL="0" marR="0" indent="0" algn="ctr" rtl="0">
              <a:spcBef>
                <a:spcPts val="639"/>
              </a:spcBef>
              <a:spcAft>
                <a:spcPts val="0"/>
              </a:spcAft>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158" marR="0" indent="0" algn="ctr" rtl="0">
              <a:spcBef>
                <a:spcPts val="560"/>
              </a:spcBef>
              <a:spcAft>
                <a:spcPts val="0"/>
              </a:spcAft>
              <a:buClr>
                <a:srgbClr val="888888"/>
              </a:buClr>
              <a:buFont typeface="Calibri"/>
              <a:buNone/>
              <a:defRPr sz="2700" b="0" i="0" u="none" strike="noStrike" cap="none" baseline="0">
                <a:solidFill>
                  <a:srgbClr val="888888"/>
                </a:solidFill>
                <a:latin typeface="Calibri"/>
                <a:ea typeface="Calibri"/>
                <a:cs typeface="Calibri"/>
                <a:sym typeface="Calibri"/>
              </a:defRPr>
            </a:lvl2pPr>
            <a:lvl3pPr marL="914314" marR="0" indent="0" algn="ctr" rtl="0">
              <a:spcBef>
                <a:spcPts val="480"/>
              </a:spcBef>
              <a:spcAft>
                <a:spcPts val="0"/>
              </a:spcAft>
              <a:buClr>
                <a:srgbClr val="888888"/>
              </a:buClr>
              <a:buFont typeface="Calibri"/>
              <a:buNone/>
              <a:defRPr sz="2300" b="0" i="0" u="none" strike="noStrike" cap="none" baseline="0">
                <a:solidFill>
                  <a:srgbClr val="888888"/>
                </a:solidFill>
                <a:latin typeface="Calibri"/>
                <a:ea typeface="Calibri"/>
                <a:cs typeface="Calibri"/>
                <a:sym typeface="Calibri"/>
              </a:defRPr>
            </a:lvl3pPr>
            <a:lvl4pPr marL="1371472" marR="0" indent="0" algn="ctr" rtl="0">
              <a:spcBef>
                <a:spcPts val="399"/>
              </a:spcBef>
              <a:spcAft>
                <a:spcPts val="0"/>
              </a:spcAft>
              <a:buClr>
                <a:srgbClr val="888888"/>
              </a:buClr>
              <a:buFont typeface="Calibri"/>
              <a:buNone/>
              <a:defRPr sz="2000" b="0" i="0" u="none" strike="noStrike" cap="none" baseline="0">
                <a:solidFill>
                  <a:srgbClr val="888888"/>
                </a:solidFill>
                <a:latin typeface="Calibri"/>
                <a:ea typeface="Calibri"/>
                <a:cs typeface="Calibri"/>
                <a:sym typeface="Calibri"/>
              </a:defRPr>
            </a:lvl4pPr>
            <a:lvl5pPr marL="1828630" marR="0" indent="0" algn="ctr" rtl="0">
              <a:spcBef>
                <a:spcPts val="399"/>
              </a:spcBef>
              <a:spcAft>
                <a:spcPts val="0"/>
              </a:spcAft>
              <a:buClr>
                <a:srgbClr val="888888"/>
              </a:buClr>
              <a:buFont typeface="Calibri"/>
              <a:buNone/>
              <a:defRPr sz="2000" b="0" i="0" u="none" strike="noStrike" cap="none" baseline="0">
                <a:solidFill>
                  <a:srgbClr val="888888"/>
                </a:solidFill>
                <a:latin typeface="Calibri"/>
                <a:ea typeface="Calibri"/>
                <a:cs typeface="Calibri"/>
                <a:sym typeface="Calibri"/>
              </a:defRPr>
            </a:lvl5pPr>
            <a:lvl6pPr marL="2285786" marR="0" indent="0" algn="ctr" rtl="0">
              <a:spcBef>
                <a:spcPts val="399"/>
              </a:spcBef>
              <a:buClr>
                <a:srgbClr val="888888"/>
              </a:buClr>
              <a:buFont typeface="Calibri"/>
              <a:buNone/>
              <a:defRPr sz="2000" b="0" i="0" u="none" strike="noStrike" cap="none" baseline="0">
                <a:solidFill>
                  <a:srgbClr val="888888"/>
                </a:solidFill>
                <a:latin typeface="Calibri"/>
                <a:ea typeface="Calibri"/>
                <a:cs typeface="Calibri"/>
                <a:sym typeface="Calibri"/>
              </a:defRPr>
            </a:lvl6pPr>
            <a:lvl7pPr marL="2742944" marR="0" indent="0" algn="ctr" rtl="0">
              <a:spcBef>
                <a:spcPts val="399"/>
              </a:spcBef>
              <a:buClr>
                <a:srgbClr val="888888"/>
              </a:buClr>
              <a:buFont typeface="Calibri"/>
              <a:buNone/>
              <a:defRPr sz="2000" b="0" i="0" u="none" strike="noStrike" cap="none" baseline="0">
                <a:solidFill>
                  <a:srgbClr val="888888"/>
                </a:solidFill>
                <a:latin typeface="Calibri"/>
                <a:ea typeface="Calibri"/>
                <a:cs typeface="Calibri"/>
                <a:sym typeface="Calibri"/>
              </a:defRPr>
            </a:lvl7pPr>
            <a:lvl8pPr marL="3200103" marR="0" indent="0" algn="ctr" rtl="0">
              <a:spcBef>
                <a:spcPts val="399"/>
              </a:spcBef>
              <a:buClr>
                <a:srgbClr val="888888"/>
              </a:buClr>
              <a:buFont typeface="Calibri"/>
              <a:buNone/>
              <a:defRPr sz="2000" b="0" i="0" u="none" strike="noStrike" cap="none" baseline="0">
                <a:solidFill>
                  <a:srgbClr val="888888"/>
                </a:solidFill>
                <a:latin typeface="Calibri"/>
                <a:ea typeface="Calibri"/>
                <a:cs typeface="Calibri"/>
                <a:sym typeface="Calibri"/>
              </a:defRPr>
            </a:lvl8pPr>
            <a:lvl9pPr marL="3657259" marR="0" indent="0" algn="ctr" rtl="0">
              <a:spcBef>
                <a:spcPts val="399"/>
              </a:spcBef>
              <a:buClr>
                <a:srgbClr val="888888"/>
              </a:buClr>
              <a:buFont typeface="Calibri"/>
              <a:buNone/>
              <a:defRPr sz="2000" b="0" i="0" u="none" strike="noStrike" cap="none" baseline="0">
                <a:solidFill>
                  <a:srgbClr val="888888"/>
                </a:solidFill>
                <a:latin typeface="Calibri"/>
                <a:ea typeface="Calibri"/>
                <a:cs typeface="Calibri"/>
                <a:sym typeface="Calibri"/>
              </a:defRPr>
            </a:lvl9pPr>
          </a:lstStyle>
          <a:p>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1_Custom Layout">
    <p:spTree>
      <p:nvGrpSpPr>
        <p:cNvPr id="1" name="Shape 92"/>
        <p:cNvGrpSpPr/>
        <p:nvPr/>
      </p:nvGrpSpPr>
      <p:grpSpPr>
        <a:xfrm>
          <a:off x="0" y="0"/>
          <a:ext cx="0" cy="0"/>
          <a:chOff x="0" y="0"/>
          <a:chExt cx="0" cy="0"/>
        </a:xfrm>
      </p:grpSpPr>
      <p:sp>
        <p:nvSpPr>
          <p:cNvPr id="93" name="Shape 93"/>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cSld name="Custom Layout">
    <p:spTree>
      <p:nvGrpSpPr>
        <p:cNvPr id="1" name="Shape 94"/>
        <p:cNvGrpSpPr/>
        <p:nvPr/>
      </p:nvGrpSpPr>
      <p:grpSpPr>
        <a:xfrm>
          <a:off x="0" y="0"/>
          <a:ext cx="0" cy="0"/>
          <a:chOff x="0" y="0"/>
          <a:chExt cx="0" cy="0"/>
        </a:xfrm>
      </p:grpSpPr>
      <p:sp>
        <p:nvSpPr>
          <p:cNvPr id="95" name="Shape 95"/>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96"/>
        <p:cNvGrpSpPr/>
        <p:nvPr/>
      </p:nvGrpSpPr>
      <p:grpSpPr>
        <a:xfrm>
          <a:off x="0" y="0"/>
          <a:ext cx="0" cy="0"/>
          <a:chOff x="0" y="0"/>
          <a:chExt cx="0" cy="0"/>
        </a:xfrm>
      </p:grpSpPr>
      <p:sp>
        <p:nvSpPr>
          <p:cNvPr id="97" name="Shape 97"/>
          <p:cNvSpPr txBox="1">
            <a:spLocks noGrp="1"/>
          </p:cNvSpPr>
          <p:nvPr>
            <p:ph type="title"/>
          </p:nvPr>
        </p:nvSpPr>
        <p:spPr>
          <a:xfrm rot="5400000">
            <a:off x="7873471" y="1675024"/>
            <a:ext cx="5695754" cy="2880360"/>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
        <p:nvSpPr>
          <p:cNvPr id="98" name="Shape 98"/>
          <p:cNvSpPr txBox="1">
            <a:spLocks noGrp="1"/>
          </p:cNvSpPr>
          <p:nvPr>
            <p:ph type="body" idx="1"/>
          </p:nvPr>
        </p:nvSpPr>
        <p:spPr>
          <a:xfrm rot="5400000">
            <a:off x="2006071" y="-1098656"/>
            <a:ext cx="5695754" cy="8427720"/>
          </a:xfrm>
          <a:prstGeom prst="rect">
            <a:avLst/>
          </a:prstGeom>
          <a:noFill/>
          <a:ln>
            <a:noFill/>
          </a:ln>
        </p:spPr>
        <p:txBody>
          <a:bodyPr lIns="91416" tIns="91416" rIns="91416" bIns="91416" anchor="t" anchorCtr="0"/>
          <a:lstStyle>
            <a:lvl1pPr marL="342868" indent="-139688" algn="l" rtl="0">
              <a:spcBef>
                <a:spcPts val="639"/>
              </a:spcBef>
              <a:spcAft>
                <a:spcPts val="0"/>
              </a:spcAft>
              <a:buClr>
                <a:schemeClr val="dk1"/>
              </a:buClr>
              <a:buFont typeface="Calibri"/>
              <a:buChar char="•"/>
              <a:defRPr sz="3200">
                <a:solidFill>
                  <a:schemeClr val="dk1"/>
                </a:solidFill>
                <a:latin typeface="Calibri"/>
                <a:ea typeface="Calibri"/>
                <a:cs typeface="Calibri"/>
                <a:sym typeface="Calibri"/>
              </a:defRPr>
            </a:lvl1pPr>
            <a:lvl2pPr marL="742880" indent="-107940" algn="l" rtl="0">
              <a:spcBef>
                <a:spcPts val="560"/>
              </a:spcBef>
              <a:spcAft>
                <a:spcPts val="0"/>
              </a:spcAft>
              <a:buClr>
                <a:schemeClr val="dk1"/>
              </a:buClr>
              <a:buFont typeface="Calibri"/>
              <a:buChar char="–"/>
              <a:defRPr sz="2700">
                <a:solidFill>
                  <a:schemeClr val="dk1"/>
                </a:solidFill>
                <a:latin typeface="Calibri"/>
                <a:ea typeface="Calibri"/>
                <a:cs typeface="Calibri"/>
                <a:sym typeface="Calibri"/>
              </a:defRPr>
            </a:lvl2pPr>
            <a:lvl3pPr marL="1142894" indent="-76192" algn="l" rtl="0">
              <a:spcBef>
                <a:spcPts val="480"/>
              </a:spcBef>
              <a:spcAft>
                <a:spcPts val="0"/>
              </a:spcAft>
              <a:buClr>
                <a:schemeClr val="dk1"/>
              </a:buClr>
              <a:buFont typeface="Calibri"/>
              <a:buChar char="•"/>
              <a:defRPr sz="2300">
                <a:solidFill>
                  <a:schemeClr val="dk1"/>
                </a:solidFill>
                <a:latin typeface="Calibri"/>
                <a:ea typeface="Calibri"/>
                <a:cs typeface="Calibri"/>
                <a:sym typeface="Calibri"/>
              </a:defRPr>
            </a:lvl3pPr>
            <a:lvl4pPr marL="1600050"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208"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366" indent="-101590" algn="l" rtl="0">
              <a:spcBef>
                <a:spcPts val="399"/>
              </a:spcBef>
              <a:buClr>
                <a:schemeClr val="dk1"/>
              </a:buClr>
              <a:buFont typeface="Calibri"/>
              <a:buChar char="•"/>
              <a:defRPr sz="2000">
                <a:solidFill>
                  <a:schemeClr val="dk1"/>
                </a:solidFill>
                <a:latin typeface="Calibri"/>
                <a:ea typeface="Calibri"/>
                <a:cs typeface="Calibri"/>
                <a:sym typeface="Calibri"/>
              </a:defRPr>
            </a:lvl6pPr>
            <a:lvl7pPr marL="2971523" indent="-101590" algn="l" rtl="0">
              <a:spcBef>
                <a:spcPts val="399"/>
              </a:spcBef>
              <a:buClr>
                <a:schemeClr val="dk1"/>
              </a:buClr>
              <a:buFont typeface="Calibri"/>
              <a:buChar char="•"/>
              <a:defRPr sz="2000">
                <a:solidFill>
                  <a:schemeClr val="dk1"/>
                </a:solidFill>
                <a:latin typeface="Calibri"/>
                <a:ea typeface="Calibri"/>
                <a:cs typeface="Calibri"/>
                <a:sym typeface="Calibri"/>
              </a:defRPr>
            </a:lvl7pPr>
            <a:lvl8pPr marL="3428681" indent="-101590" algn="l" rtl="0">
              <a:spcBef>
                <a:spcPts val="399"/>
              </a:spcBef>
              <a:buClr>
                <a:schemeClr val="dk1"/>
              </a:buClr>
              <a:buFont typeface="Calibri"/>
              <a:buChar char="•"/>
              <a:defRPr sz="2000">
                <a:solidFill>
                  <a:schemeClr val="dk1"/>
                </a:solidFill>
                <a:latin typeface="Calibri"/>
                <a:ea typeface="Calibri"/>
                <a:cs typeface="Calibri"/>
                <a:sym typeface="Calibri"/>
              </a:defRPr>
            </a:lvl8pPr>
            <a:lvl9pPr marL="3885837" indent="-101590" algn="l" rtl="0">
              <a:spcBef>
                <a:spcPts val="399"/>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
        <p:nvSpPr>
          <p:cNvPr id="101" name="Shape 101"/>
          <p:cNvSpPr txBox="1">
            <a:spLocks noGrp="1"/>
          </p:cNvSpPr>
          <p:nvPr>
            <p:ph type="body" idx="1"/>
          </p:nvPr>
        </p:nvSpPr>
        <p:spPr>
          <a:xfrm rot="5400000">
            <a:off x="4198069" y="-2000377"/>
            <a:ext cx="4405475" cy="11521440"/>
          </a:xfrm>
          <a:prstGeom prst="rect">
            <a:avLst/>
          </a:prstGeom>
          <a:noFill/>
          <a:ln>
            <a:noFill/>
          </a:ln>
        </p:spPr>
        <p:txBody>
          <a:bodyPr lIns="91416" tIns="91416" rIns="91416" bIns="91416" anchor="t" anchorCtr="0"/>
          <a:lstStyle>
            <a:lvl1pPr marL="342868" indent="-139688" algn="l" rtl="0">
              <a:spcBef>
                <a:spcPts val="639"/>
              </a:spcBef>
              <a:spcAft>
                <a:spcPts val="0"/>
              </a:spcAft>
              <a:buClr>
                <a:schemeClr val="dk1"/>
              </a:buClr>
              <a:buFont typeface="Calibri"/>
              <a:buChar char="•"/>
              <a:defRPr sz="3200">
                <a:solidFill>
                  <a:schemeClr val="dk1"/>
                </a:solidFill>
                <a:latin typeface="Calibri"/>
                <a:ea typeface="Calibri"/>
                <a:cs typeface="Calibri"/>
                <a:sym typeface="Calibri"/>
              </a:defRPr>
            </a:lvl1pPr>
            <a:lvl2pPr marL="742880" indent="-107940" algn="l" rtl="0">
              <a:spcBef>
                <a:spcPts val="560"/>
              </a:spcBef>
              <a:spcAft>
                <a:spcPts val="0"/>
              </a:spcAft>
              <a:buClr>
                <a:schemeClr val="dk1"/>
              </a:buClr>
              <a:buFont typeface="Calibri"/>
              <a:buChar char="–"/>
              <a:defRPr sz="2700">
                <a:solidFill>
                  <a:schemeClr val="dk1"/>
                </a:solidFill>
                <a:latin typeface="Calibri"/>
                <a:ea typeface="Calibri"/>
                <a:cs typeface="Calibri"/>
                <a:sym typeface="Calibri"/>
              </a:defRPr>
            </a:lvl2pPr>
            <a:lvl3pPr marL="1142894" indent="-76192" algn="l" rtl="0">
              <a:spcBef>
                <a:spcPts val="480"/>
              </a:spcBef>
              <a:spcAft>
                <a:spcPts val="0"/>
              </a:spcAft>
              <a:buClr>
                <a:schemeClr val="dk1"/>
              </a:buClr>
              <a:buFont typeface="Calibri"/>
              <a:buChar char="•"/>
              <a:defRPr sz="2300">
                <a:solidFill>
                  <a:schemeClr val="dk1"/>
                </a:solidFill>
                <a:latin typeface="Calibri"/>
                <a:ea typeface="Calibri"/>
                <a:cs typeface="Calibri"/>
                <a:sym typeface="Calibri"/>
              </a:defRPr>
            </a:lvl3pPr>
            <a:lvl4pPr marL="1600050"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208"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366" indent="-101590" algn="l" rtl="0">
              <a:spcBef>
                <a:spcPts val="399"/>
              </a:spcBef>
              <a:buClr>
                <a:schemeClr val="dk1"/>
              </a:buClr>
              <a:buFont typeface="Calibri"/>
              <a:buChar char="•"/>
              <a:defRPr sz="2000">
                <a:solidFill>
                  <a:schemeClr val="dk1"/>
                </a:solidFill>
                <a:latin typeface="Calibri"/>
                <a:ea typeface="Calibri"/>
                <a:cs typeface="Calibri"/>
                <a:sym typeface="Calibri"/>
              </a:defRPr>
            </a:lvl6pPr>
            <a:lvl7pPr marL="2971523" indent="-101590" algn="l" rtl="0">
              <a:spcBef>
                <a:spcPts val="399"/>
              </a:spcBef>
              <a:buClr>
                <a:schemeClr val="dk1"/>
              </a:buClr>
              <a:buFont typeface="Calibri"/>
              <a:buChar char="•"/>
              <a:defRPr sz="2000">
                <a:solidFill>
                  <a:schemeClr val="dk1"/>
                </a:solidFill>
                <a:latin typeface="Calibri"/>
                <a:ea typeface="Calibri"/>
                <a:cs typeface="Calibri"/>
                <a:sym typeface="Calibri"/>
              </a:defRPr>
            </a:lvl7pPr>
            <a:lvl8pPr marL="3428681" indent="-101590" algn="l" rtl="0">
              <a:spcBef>
                <a:spcPts val="399"/>
              </a:spcBef>
              <a:buClr>
                <a:schemeClr val="dk1"/>
              </a:buClr>
              <a:buFont typeface="Calibri"/>
              <a:buChar char="•"/>
              <a:defRPr sz="2000">
                <a:solidFill>
                  <a:schemeClr val="dk1"/>
                </a:solidFill>
                <a:latin typeface="Calibri"/>
                <a:ea typeface="Calibri"/>
                <a:cs typeface="Calibri"/>
                <a:sym typeface="Calibri"/>
              </a:defRPr>
            </a:lvl8pPr>
            <a:lvl9pPr marL="3885837" indent="-101590" algn="l" rtl="0">
              <a:spcBef>
                <a:spcPts val="399"/>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02"/>
        <p:cNvGrpSpPr/>
        <p:nvPr/>
      </p:nvGrpSpPr>
      <p:grpSpPr>
        <a:xfrm>
          <a:off x="0" y="0"/>
          <a:ext cx="0" cy="0"/>
          <a:chOff x="0" y="0"/>
          <a:chExt cx="0" cy="0"/>
        </a:xfrm>
      </p:grpSpPr>
      <p:sp>
        <p:nvSpPr>
          <p:cNvPr id="103" name="Shape 103"/>
          <p:cNvSpPr txBox="1">
            <a:spLocks noGrp="1"/>
          </p:cNvSpPr>
          <p:nvPr>
            <p:ph type="title"/>
          </p:nvPr>
        </p:nvSpPr>
        <p:spPr>
          <a:xfrm>
            <a:off x="2509210" y="4672816"/>
            <a:ext cx="7680960" cy="551650"/>
          </a:xfrm>
          <a:prstGeom prst="rect">
            <a:avLst/>
          </a:prstGeom>
          <a:noFill/>
          <a:ln>
            <a:noFill/>
          </a:ln>
        </p:spPr>
        <p:txBody>
          <a:bodyPr lIns="91416" tIns="91416" rIns="91416" bIns="91416"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04" name="Shape 104"/>
          <p:cNvSpPr>
            <a:spLocks noGrp="1"/>
          </p:cNvSpPr>
          <p:nvPr>
            <p:ph type="pic" idx="2"/>
          </p:nvPr>
        </p:nvSpPr>
        <p:spPr>
          <a:xfrm>
            <a:off x="2509210" y="596461"/>
            <a:ext cx="7680960" cy="4005263"/>
          </a:xfrm>
          <a:prstGeom prst="rect">
            <a:avLst/>
          </a:prstGeom>
          <a:noFill/>
          <a:ln>
            <a:noFill/>
          </a:ln>
        </p:spPr>
        <p:txBody>
          <a:bodyPr lIns="91416" tIns="91416" rIns="91416" bIns="91416" anchor="t" anchorCtr="0"/>
          <a:lstStyle>
            <a:lvl1pPr marL="0" marR="0" indent="0" algn="l" rtl="0">
              <a:spcBef>
                <a:spcPts val="0"/>
              </a:spcBef>
              <a:buClr>
                <a:srgbClr val="898989"/>
              </a:buClr>
              <a:buFont typeface="Calibri"/>
              <a:buNone/>
              <a:defRPr sz="3200" b="0" i="0" u="none" strike="noStrike" cap="none" baseline="0">
                <a:solidFill>
                  <a:srgbClr val="898989"/>
                </a:solidFill>
                <a:latin typeface="Calibri"/>
                <a:ea typeface="Calibri"/>
                <a:cs typeface="Calibri"/>
                <a:sym typeface="Calibri"/>
              </a:defRPr>
            </a:lvl1pPr>
            <a:lvl2pPr marL="457158" marR="0" indent="0" algn="l" rtl="0">
              <a:spcBef>
                <a:spcPts val="0"/>
              </a:spcBef>
              <a:buFont typeface="Arial"/>
              <a:buNone/>
              <a:defRPr sz="2700" b="0" i="0" u="none" strike="noStrike" cap="none" baseline="0"/>
            </a:lvl2pPr>
            <a:lvl3pPr marL="914314" marR="0" indent="0" algn="l" rtl="0">
              <a:spcBef>
                <a:spcPts val="0"/>
              </a:spcBef>
              <a:buFont typeface="Arial"/>
              <a:buNone/>
              <a:defRPr sz="2300" b="0" i="0" u="none" strike="noStrike" cap="none" baseline="0"/>
            </a:lvl3pPr>
            <a:lvl4pPr marL="1371472" marR="0" indent="0" algn="l" rtl="0">
              <a:spcBef>
                <a:spcPts val="0"/>
              </a:spcBef>
              <a:buFont typeface="Arial"/>
              <a:buNone/>
              <a:defRPr sz="2000" b="0" i="0" u="none" strike="noStrike" cap="none" baseline="0"/>
            </a:lvl4pPr>
            <a:lvl5pPr marL="1828630" marR="0" indent="0" algn="l" rtl="0">
              <a:spcBef>
                <a:spcPts val="0"/>
              </a:spcBef>
              <a:buFont typeface="Arial"/>
              <a:buNone/>
              <a:defRPr sz="2000" b="0" i="0" u="none" strike="noStrike" cap="none" baseline="0"/>
            </a:lvl5pPr>
            <a:lvl6pPr marL="2285786" marR="0" indent="0" algn="l" rtl="0">
              <a:spcBef>
                <a:spcPts val="0"/>
              </a:spcBef>
              <a:buFont typeface="Arial"/>
              <a:buNone/>
              <a:defRPr sz="2000" b="0" i="0" u="none" strike="noStrike" cap="none" baseline="0"/>
            </a:lvl6pPr>
            <a:lvl7pPr marL="2742944" marR="0" indent="0" algn="l" rtl="0">
              <a:spcBef>
                <a:spcPts val="0"/>
              </a:spcBef>
              <a:buFont typeface="Arial"/>
              <a:buNone/>
              <a:defRPr sz="2000" b="0" i="0" u="none" strike="noStrike" cap="none" baseline="0"/>
            </a:lvl7pPr>
            <a:lvl8pPr marL="3200103" marR="0" indent="0" algn="l" rtl="0">
              <a:spcBef>
                <a:spcPts val="0"/>
              </a:spcBef>
              <a:buFont typeface="Arial"/>
              <a:buNone/>
              <a:defRPr sz="2000" b="0" i="0" u="none" strike="noStrike" cap="none" baseline="0"/>
            </a:lvl8pPr>
            <a:lvl9pPr marL="3657259" marR="0" indent="0" algn="l" rtl="0">
              <a:spcBef>
                <a:spcPts val="0"/>
              </a:spcBef>
              <a:buFont typeface="Arial"/>
              <a:buNone/>
              <a:defRPr sz="2000" b="0" i="0" u="none" strike="noStrike" cap="none" baseline="0"/>
            </a:lvl9pPr>
          </a:lstStyle>
          <a:p>
            <a:endParaRPr/>
          </a:p>
        </p:txBody>
      </p:sp>
      <p:sp>
        <p:nvSpPr>
          <p:cNvPr id="105" name="Shape 105"/>
          <p:cNvSpPr txBox="1">
            <a:spLocks noGrp="1"/>
          </p:cNvSpPr>
          <p:nvPr>
            <p:ph type="body" idx="1"/>
          </p:nvPr>
        </p:nvSpPr>
        <p:spPr>
          <a:xfrm>
            <a:off x="2509210" y="5224465"/>
            <a:ext cx="7680960" cy="783438"/>
          </a:xfrm>
          <a:prstGeom prst="rect">
            <a:avLst/>
          </a:prstGeom>
          <a:noFill/>
          <a:ln>
            <a:noFill/>
          </a:ln>
        </p:spPr>
        <p:txBody>
          <a:bodyPr lIns="91416" tIns="91416" rIns="91416" bIns="91416" anchor="t" anchorCtr="0"/>
          <a:lstStyle>
            <a:lvl1pPr marL="0" indent="0" rtl="0">
              <a:spcBef>
                <a:spcPts val="0"/>
              </a:spcBef>
              <a:buFont typeface="Calibri"/>
              <a:buNone/>
              <a:defRPr sz="1400"/>
            </a:lvl1pPr>
            <a:lvl2pPr marL="457158" indent="0" rtl="0">
              <a:spcBef>
                <a:spcPts val="0"/>
              </a:spcBef>
              <a:buFont typeface="Calibri"/>
              <a:buNone/>
              <a:defRPr sz="1100"/>
            </a:lvl2pPr>
            <a:lvl3pPr marL="914314" indent="0" rtl="0">
              <a:spcBef>
                <a:spcPts val="0"/>
              </a:spcBef>
              <a:buFont typeface="Calibri"/>
              <a:buNone/>
              <a:defRPr sz="900"/>
            </a:lvl3pPr>
            <a:lvl4pPr marL="1371472" indent="0" rtl="0">
              <a:spcBef>
                <a:spcPts val="0"/>
              </a:spcBef>
              <a:buFont typeface="Calibri"/>
              <a:buNone/>
              <a:defRPr sz="900"/>
            </a:lvl4pPr>
            <a:lvl5pPr marL="1828630" indent="0" rtl="0">
              <a:spcBef>
                <a:spcPts val="0"/>
              </a:spcBef>
              <a:buFont typeface="Calibri"/>
              <a:buNone/>
              <a:defRPr sz="900"/>
            </a:lvl5pPr>
            <a:lvl6pPr marL="2285786" indent="0" rtl="0">
              <a:spcBef>
                <a:spcPts val="0"/>
              </a:spcBef>
              <a:buFont typeface="Calibri"/>
              <a:buNone/>
              <a:defRPr sz="900"/>
            </a:lvl6pPr>
            <a:lvl7pPr marL="2742944" indent="0" rtl="0">
              <a:spcBef>
                <a:spcPts val="0"/>
              </a:spcBef>
              <a:buFont typeface="Calibri"/>
              <a:buNone/>
              <a:defRPr sz="900"/>
            </a:lvl7pPr>
            <a:lvl8pPr marL="3200103" indent="0" rtl="0">
              <a:spcBef>
                <a:spcPts val="0"/>
              </a:spcBef>
              <a:buFont typeface="Calibri"/>
              <a:buNone/>
              <a:defRPr sz="900"/>
            </a:lvl8pPr>
            <a:lvl9pPr marL="3657259" indent="0" rtl="0">
              <a:spcBef>
                <a:spcPts val="0"/>
              </a:spcBef>
              <a:buFont typeface="Calibri"/>
              <a:buNone/>
              <a:defRPr sz="900"/>
            </a:lvl9pPr>
          </a:lstStyle>
          <a:p>
            <a:endParaRP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640087" y="265788"/>
            <a:ext cx="4211639" cy="1131116"/>
          </a:xfrm>
          <a:prstGeom prst="rect">
            <a:avLst/>
          </a:prstGeom>
          <a:noFill/>
          <a:ln>
            <a:noFill/>
          </a:ln>
        </p:spPr>
        <p:txBody>
          <a:bodyPr lIns="91416" tIns="91416" rIns="91416" bIns="91416"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08" name="Shape 108"/>
          <p:cNvSpPr txBox="1">
            <a:spLocks noGrp="1"/>
          </p:cNvSpPr>
          <p:nvPr>
            <p:ph type="body" idx="1"/>
          </p:nvPr>
        </p:nvSpPr>
        <p:spPr>
          <a:xfrm>
            <a:off x="5005071" y="265788"/>
            <a:ext cx="7156451" cy="5697301"/>
          </a:xfrm>
          <a:prstGeom prst="rect">
            <a:avLst/>
          </a:prstGeom>
          <a:noFill/>
          <a:ln>
            <a:noFill/>
          </a:ln>
        </p:spPr>
        <p:txBody>
          <a:bodyPr lIns="91416" tIns="91416" rIns="91416" bIns="91416" anchor="t" anchorCtr="0"/>
          <a:lstStyle>
            <a:lvl1pPr rtl="0">
              <a:spcBef>
                <a:spcPts val="0"/>
              </a:spcBef>
              <a:defRPr sz="3200"/>
            </a:lvl1pPr>
            <a:lvl2pPr rtl="0">
              <a:spcBef>
                <a:spcPts val="0"/>
              </a:spcBef>
              <a:defRPr sz="2700"/>
            </a:lvl2pPr>
            <a:lvl3pPr rtl="0">
              <a:spcBef>
                <a:spcPts val="0"/>
              </a:spcBef>
              <a:defRPr sz="23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a:endParaRPr/>
          </a:p>
        </p:txBody>
      </p:sp>
      <p:sp>
        <p:nvSpPr>
          <p:cNvPr id="109" name="Shape 109"/>
          <p:cNvSpPr txBox="1">
            <a:spLocks noGrp="1"/>
          </p:cNvSpPr>
          <p:nvPr>
            <p:ph type="body" idx="2"/>
          </p:nvPr>
        </p:nvSpPr>
        <p:spPr>
          <a:xfrm>
            <a:off x="640087" y="1396909"/>
            <a:ext cx="4211639" cy="4566185"/>
          </a:xfrm>
          <a:prstGeom prst="rect">
            <a:avLst/>
          </a:prstGeom>
          <a:noFill/>
          <a:ln>
            <a:noFill/>
          </a:ln>
        </p:spPr>
        <p:txBody>
          <a:bodyPr lIns="91416" tIns="91416" rIns="91416" bIns="91416" anchor="t" anchorCtr="0"/>
          <a:lstStyle>
            <a:lvl1pPr marL="0" indent="0" rtl="0">
              <a:spcBef>
                <a:spcPts val="0"/>
              </a:spcBef>
              <a:buFont typeface="Calibri"/>
              <a:buNone/>
              <a:defRPr sz="1400"/>
            </a:lvl1pPr>
            <a:lvl2pPr marL="457158" indent="0" rtl="0">
              <a:spcBef>
                <a:spcPts val="0"/>
              </a:spcBef>
              <a:buFont typeface="Calibri"/>
              <a:buNone/>
              <a:defRPr sz="1100"/>
            </a:lvl2pPr>
            <a:lvl3pPr marL="914314" indent="0" rtl="0">
              <a:spcBef>
                <a:spcPts val="0"/>
              </a:spcBef>
              <a:buFont typeface="Calibri"/>
              <a:buNone/>
              <a:defRPr sz="900"/>
            </a:lvl3pPr>
            <a:lvl4pPr marL="1371472" indent="0" rtl="0">
              <a:spcBef>
                <a:spcPts val="0"/>
              </a:spcBef>
              <a:buFont typeface="Calibri"/>
              <a:buNone/>
              <a:defRPr sz="900"/>
            </a:lvl4pPr>
            <a:lvl5pPr marL="1828630" indent="0" rtl="0">
              <a:spcBef>
                <a:spcPts val="0"/>
              </a:spcBef>
              <a:buFont typeface="Calibri"/>
              <a:buNone/>
              <a:defRPr sz="900"/>
            </a:lvl5pPr>
            <a:lvl6pPr marL="2285786" indent="0" rtl="0">
              <a:spcBef>
                <a:spcPts val="0"/>
              </a:spcBef>
              <a:buFont typeface="Calibri"/>
              <a:buNone/>
              <a:defRPr sz="900"/>
            </a:lvl6pPr>
            <a:lvl7pPr marL="2742944" indent="0" rtl="0">
              <a:spcBef>
                <a:spcPts val="0"/>
              </a:spcBef>
              <a:buFont typeface="Calibri"/>
              <a:buNone/>
              <a:defRPr sz="900"/>
            </a:lvl7pPr>
            <a:lvl8pPr marL="3200103" indent="0" rtl="0">
              <a:spcBef>
                <a:spcPts val="0"/>
              </a:spcBef>
              <a:buFont typeface="Calibri"/>
              <a:buNone/>
              <a:defRPr sz="900"/>
            </a:lvl8pPr>
            <a:lvl9pPr marL="3657259" indent="0" rtl="0">
              <a:spcBef>
                <a:spcPts val="0"/>
              </a:spcBef>
              <a:buFont typeface="Calibri"/>
              <a:buNone/>
              <a:defRPr sz="900"/>
            </a:lvl9pPr>
          </a:lstStyle>
          <a:p>
            <a:endParaRP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10"/>
        <p:cNvGrpSpPr/>
        <p:nvPr/>
      </p:nvGrpSpPr>
      <p:grpSpPr>
        <a:xfrm>
          <a:off x="0" y="0"/>
          <a:ext cx="0" cy="0"/>
          <a:chOff x="0" y="0"/>
          <a:chExt cx="0" cy="0"/>
        </a:xfrm>
      </p:grpSpPr>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11"/>
        <p:cNvGrpSpPr/>
        <p:nvPr/>
      </p:nvGrpSpPr>
      <p:grpSpPr>
        <a:xfrm>
          <a:off x="0" y="0"/>
          <a:ext cx="0" cy="0"/>
          <a:chOff x="0" y="0"/>
          <a:chExt cx="0" cy="0"/>
        </a:xfrm>
      </p:grpSpPr>
      <p:sp>
        <p:nvSpPr>
          <p:cNvPr id="112" name="Shape 112"/>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13"/>
        <p:cNvGrpSpPr/>
        <p:nvPr/>
      </p:nvGrpSpPr>
      <p:grpSpPr>
        <a:xfrm>
          <a:off x="0" y="0"/>
          <a:ext cx="0" cy="0"/>
          <a:chOff x="0" y="0"/>
          <a:chExt cx="0" cy="0"/>
        </a:xfrm>
      </p:grpSpPr>
      <p:sp>
        <p:nvSpPr>
          <p:cNvPr id="114" name="Shape 114"/>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rt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15" name="Shape 115"/>
          <p:cNvSpPr txBox="1">
            <a:spLocks noGrp="1"/>
          </p:cNvSpPr>
          <p:nvPr>
            <p:ph type="body" idx="1"/>
          </p:nvPr>
        </p:nvSpPr>
        <p:spPr>
          <a:xfrm>
            <a:off x="640082" y="1494250"/>
            <a:ext cx="5656264" cy="622734"/>
          </a:xfrm>
          <a:prstGeom prst="rect">
            <a:avLst/>
          </a:prstGeom>
          <a:noFill/>
          <a:ln>
            <a:noFill/>
          </a:ln>
        </p:spPr>
        <p:txBody>
          <a:bodyPr lIns="91416" tIns="91416" rIns="91416" bIns="91416" anchor="b" anchorCtr="0"/>
          <a:lstStyle>
            <a:lvl1pPr marL="0" indent="0" rtl="0">
              <a:spcBef>
                <a:spcPts val="0"/>
              </a:spcBef>
              <a:buFont typeface="Calibri"/>
              <a:buNone/>
              <a:defRPr sz="2300" b="1"/>
            </a:lvl1pPr>
            <a:lvl2pPr marL="457158" indent="0" rtl="0">
              <a:spcBef>
                <a:spcPts val="0"/>
              </a:spcBef>
              <a:buFont typeface="Calibri"/>
              <a:buNone/>
              <a:defRPr sz="2000" b="1"/>
            </a:lvl2pPr>
            <a:lvl3pPr marL="914314" indent="0" rtl="0">
              <a:spcBef>
                <a:spcPts val="0"/>
              </a:spcBef>
              <a:buFont typeface="Calibri"/>
              <a:buNone/>
              <a:defRPr sz="1800" b="1"/>
            </a:lvl3pPr>
            <a:lvl4pPr marL="1371472" indent="0" rtl="0">
              <a:spcBef>
                <a:spcPts val="0"/>
              </a:spcBef>
              <a:buFont typeface="Calibri"/>
              <a:buNone/>
              <a:defRPr sz="1600" b="1"/>
            </a:lvl4pPr>
            <a:lvl5pPr marL="1828630" indent="0" rtl="0">
              <a:spcBef>
                <a:spcPts val="0"/>
              </a:spcBef>
              <a:buFont typeface="Calibri"/>
              <a:buNone/>
              <a:defRPr sz="1600" b="1"/>
            </a:lvl5pPr>
            <a:lvl6pPr marL="2285786" indent="0" rtl="0">
              <a:spcBef>
                <a:spcPts val="0"/>
              </a:spcBef>
              <a:buFont typeface="Calibri"/>
              <a:buNone/>
              <a:defRPr sz="1600" b="1"/>
            </a:lvl6pPr>
            <a:lvl7pPr marL="2742944" indent="0" rtl="0">
              <a:spcBef>
                <a:spcPts val="0"/>
              </a:spcBef>
              <a:buFont typeface="Calibri"/>
              <a:buNone/>
              <a:defRPr sz="1600" b="1"/>
            </a:lvl7pPr>
            <a:lvl8pPr marL="3200103" indent="0" rtl="0">
              <a:spcBef>
                <a:spcPts val="0"/>
              </a:spcBef>
              <a:buFont typeface="Calibri"/>
              <a:buNone/>
              <a:defRPr sz="1600" b="1"/>
            </a:lvl8pPr>
            <a:lvl9pPr marL="3657259" indent="0" rtl="0">
              <a:spcBef>
                <a:spcPts val="0"/>
              </a:spcBef>
              <a:buFont typeface="Calibri"/>
              <a:buNone/>
              <a:defRPr sz="1600" b="1"/>
            </a:lvl9pPr>
          </a:lstStyle>
          <a:p>
            <a:endParaRPr/>
          </a:p>
        </p:txBody>
      </p:sp>
      <p:sp>
        <p:nvSpPr>
          <p:cNvPr id="116" name="Shape 116"/>
          <p:cNvSpPr txBox="1">
            <a:spLocks noGrp="1"/>
          </p:cNvSpPr>
          <p:nvPr>
            <p:ph type="body" idx="2"/>
          </p:nvPr>
        </p:nvSpPr>
        <p:spPr>
          <a:xfrm>
            <a:off x="640082" y="2116986"/>
            <a:ext cx="5656264" cy="3846101"/>
          </a:xfrm>
          <a:prstGeom prst="rect">
            <a:avLst/>
          </a:prstGeom>
          <a:noFill/>
          <a:ln>
            <a:noFill/>
          </a:ln>
        </p:spPr>
        <p:txBody>
          <a:bodyPr lIns="91416" tIns="91416" rIns="91416" bIns="91416" anchor="t" anchorCtr="0"/>
          <a:lstStyle>
            <a:lvl1pPr rtl="0">
              <a:spcBef>
                <a:spcPts val="0"/>
              </a:spcBef>
              <a:defRPr sz="23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117" name="Shape 117"/>
          <p:cNvSpPr txBox="1">
            <a:spLocks noGrp="1"/>
          </p:cNvSpPr>
          <p:nvPr>
            <p:ph type="body" idx="3"/>
          </p:nvPr>
        </p:nvSpPr>
        <p:spPr>
          <a:xfrm>
            <a:off x="6503037" y="1494250"/>
            <a:ext cx="5658484" cy="622734"/>
          </a:xfrm>
          <a:prstGeom prst="rect">
            <a:avLst/>
          </a:prstGeom>
          <a:noFill/>
          <a:ln>
            <a:noFill/>
          </a:ln>
        </p:spPr>
        <p:txBody>
          <a:bodyPr lIns="91416" tIns="91416" rIns="91416" bIns="91416" anchor="b" anchorCtr="0"/>
          <a:lstStyle>
            <a:lvl1pPr marL="0" indent="0" rtl="0">
              <a:spcBef>
                <a:spcPts val="0"/>
              </a:spcBef>
              <a:buFont typeface="Calibri"/>
              <a:buNone/>
              <a:defRPr sz="2300" b="1"/>
            </a:lvl1pPr>
            <a:lvl2pPr marL="457158" indent="0" rtl="0">
              <a:spcBef>
                <a:spcPts val="0"/>
              </a:spcBef>
              <a:buFont typeface="Calibri"/>
              <a:buNone/>
              <a:defRPr sz="2000" b="1"/>
            </a:lvl2pPr>
            <a:lvl3pPr marL="914314" indent="0" rtl="0">
              <a:spcBef>
                <a:spcPts val="0"/>
              </a:spcBef>
              <a:buFont typeface="Calibri"/>
              <a:buNone/>
              <a:defRPr sz="1800" b="1"/>
            </a:lvl3pPr>
            <a:lvl4pPr marL="1371472" indent="0" rtl="0">
              <a:spcBef>
                <a:spcPts val="0"/>
              </a:spcBef>
              <a:buFont typeface="Calibri"/>
              <a:buNone/>
              <a:defRPr sz="1600" b="1"/>
            </a:lvl4pPr>
            <a:lvl5pPr marL="1828630" indent="0" rtl="0">
              <a:spcBef>
                <a:spcPts val="0"/>
              </a:spcBef>
              <a:buFont typeface="Calibri"/>
              <a:buNone/>
              <a:defRPr sz="1600" b="1"/>
            </a:lvl5pPr>
            <a:lvl6pPr marL="2285786" indent="0" rtl="0">
              <a:spcBef>
                <a:spcPts val="0"/>
              </a:spcBef>
              <a:buFont typeface="Calibri"/>
              <a:buNone/>
              <a:defRPr sz="1600" b="1"/>
            </a:lvl6pPr>
            <a:lvl7pPr marL="2742944" indent="0" rtl="0">
              <a:spcBef>
                <a:spcPts val="0"/>
              </a:spcBef>
              <a:buFont typeface="Calibri"/>
              <a:buNone/>
              <a:defRPr sz="1600" b="1"/>
            </a:lvl7pPr>
            <a:lvl8pPr marL="3200103" indent="0" rtl="0">
              <a:spcBef>
                <a:spcPts val="0"/>
              </a:spcBef>
              <a:buFont typeface="Calibri"/>
              <a:buNone/>
              <a:defRPr sz="1600" b="1"/>
            </a:lvl8pPr>
            <a:lvl9pPr marL="3657259" indent="0" rtl="0">
              <a:spcBef>
                <a:spcPts val="0"/>
              </a:spcBef>
              <a:buFont typeface="Calibri"/>
              <a:buNone/>
              <a:defRPr sz="1600" b="1"/>
            </a:lvl9pPr>
          </a:lstStyle>
          <a:p>
            <a:endParaRPr/>
          </a:p>
        </p:txBody>
      </p:sp>
      <p:sp>
        <p:nvSpPr>
          <p:cNvPr id="118" name="Shape 118"/>
          <p:cNvSpPr txBox="1">
            <a:spLocks noGrp="1"/>
          </p:cNvSpPr>
          <p:nvPr>
            <p:ph type="body" idx="4"/>
          </p:nvPr>
        </p:nvSpPr>
        <p:spPr>
          <a:xfrm>
            <a:off x="6503037" y="2116986"/>
            <a:ext cx="5658484" cy="3846101"/>
          </a:xfrm>
          <a:prstGeom prst="rect">
            <a:avLst/>
          </a:prstGeom>
          <a:noFill/>
          <a:ln>
            <a:noFill/>
          </a:ln>
        </p:spPr>
        <p:txBody>
          <a:bodyPr lIns="91416" tIns="91416" rIns="91416" bIns="91416" anchor="t" anchorCtr="0"/>
          <a:lstStyle>
            <a:lvl1pPr rtl="0">
              <a:spcBef>
                <a:spcPts val="0"/>
              </a:spcBef>
              <a:defRPr sz="23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20"/>
        <p:cNvGrpSpPr/>
        <p:nvPr/>
      </p:nvGrpSpPr>
      <p:grpSpPr>
        <a:xfrm>
          <a:off x="0" y="0"/>
          <a:ext cx="0" cy="0"/>
          <a:chOff x="0" y="0"/>
          <a:chExt cx="0" cy="0"/>
        </a:xfrm>
      </p:grpSpPr>
      <p:sp>
        <p:nvSpPr>
          <p:cNvPr id="21" name="Shape 21"/>
          <p:cNvSpPr txBox="1">
            <a:spLocks noGrp="1"/>
          </p:cNvSpPr>
          <p:nvPr>
            <p:ph type="title"/>
          </p:nvPr>
        </p:nvSpPr>
        <p:spPr>
          <a:xfrm>
            <a:off x="2509210" y="4672816"/>
            <a:ext cx="7680960" cy="551650"/>
          </a:xfrm>
          <a:prstGeom prst="rect">
            <a:avLst/>
          </a:prstGeom>
          <a:noFill/>
          <a:ln>
            <a:noFill/>
          </a:ln>
        </p:spPr>
        <p:txBody>
          <a:bodyPr lIns="91416" tIns="91416" rIns="91416" bIns="91416"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2" name="Shape 22"/>
          <p:cNvSpPr>
            <a:spLocks noGrp="1"/>
          </p:cNvSpPr>
          <p:nvPr>
            <p:ph type="pic" idx="2"/>
          </p:nvPr>
        </p:nvSpPr>
        <p:spPr>
          <a:xfrm>
            <a:off x="2509210" y="596461"/>
            <a:ext cx="7680960" cy="4005263"/>
          </a:xfrm>
          <a:prstGeom prst="rect">
            <a:avLst/>
          </a:prstGeom>
          <a:noFill/>
          <a:ln>
            <a:noFill/>
          </a:ln>
        </p:spPr>
        <p:txBody>
          <a:bodyPr lIns="91416" tIns="91416" rIns="91416" bIns="91416" anchor="t" anchorCtr="0"/>
          <a:lstStyle>
            <a:lvl1pPr marL="0" marR="0" indent="0" algn="l" rtl="0">
              <a:spcBef>
                <a:spcPts val="0"/>
              </a:spcBef>
              <a:buClr>
                <a:srgbClr val="898989"/>
              </a:buClr>
              <a:buFont typeface="Calibri"/>
              <a:buNone/>
              <a:defRPr sz="3200" b="0" i="0" u="none" strike="noStrike" cap="none" baseline="0">
                <a:solidFill>
                  <a:srgbClr val="898989"/>
                </a:solidFill>
                <a:latin typeface="Calibri"/>
                <a:ea typeface="Calibri"/>
                <a:cs typeface="Calibri"/>
                <a:sym typeface="Calibri"/>
              </a:defRPr>
            </a:lvl1pPr>
            <a:lvl2pPr marL="457158" marR="0" indent="0" algn="l" rtl="0">
              <a:spcBef>
                <a:spcPts val="0"/>
              </a:spcBef>
              <a:buFont typeface="Arial"/>
              <a:buNone/>
              <a:defRPr sz="2700" b="0" i="0" u="none" strike="noStrike" cap="none" baseline="0"/>
            </a:lvl2pPr>
            <a:lvl3pPr marL="914314" marR="0" indent="0" algn="l" rtl="0">
              <a:spcBef>
                <a:spcPts val="0"/>
              </a:spcBef>
              <a:buFont typeface="Arial"/>
              <a:buNone/>
              <a:defRPr sz="2300" b="0" i="0" u="none" strike="noStrike" cap="none" baseline="0"/>
            </a:lvl3pPr>
            <a:lvl4pPr marL="1371472" marR="0" indent="0" algn="l" rtl="0">
              <a:spcBef>
                <a:spcPts val="0"/>
              </a:spcBef>
              <a:buFont typeface="Arial"/>
              <a:buNone/>
              <a:defRPr sz="2000" b="0" i="0" u="none" strike="noStrike" cap="none" baseline="0"/>
            </a:lvl4pPr>
            <a:lvl5pPr marL="1828630" marR="0" indent="0" algn="l" rtl="0">
              <a:spcBef>
                <a:spcPts val="0"/>
              </a:spcBef>
              <a:buFont typeface="Arial"/>
              <a:buNone/>
              <a:defRPr sz="2000" b="0" i="0" u="none" strike="noStrike" cap="none" baseline="0"/>
            </a:lvl5pPr>
            <a:lvl6pPr marL="2285786" marR="0" indent="0" algn="l" rtl="0">
              <a:spcBef>
                <a:spcPts val="0"/>
              </a:spcBef>
              <a:buFont typeface="Arial"/>
              <a:buNone/>
              <a:defRPr sz="2000" b="0" i="0" u="none" strike="noStrike" cap="none" baseline="0"/>
            </a:lvl6pPr>
            <a:lvl7pPr marL="2742944" marR="0" indent="0" algn="l" rtl="0">
              <a:spcBef>
                <a:spcPts val="0"/>
              </a:spcBef>
              <a:buFont typeface="Arial"/>
              <a:buNone/>
              <a:defRPr sz="2000" b="0" i="0" u="none" strike="noStrike" cap="none" baseline="0"/>
            </a:lvl7pPr>
            <a:lvl8pPr marL="3200103" marR="0" indent="0" algn="l" rtl="0">
              <a:spcBef>
                <a:spcPts val="0"/>
              </a:spcBef>
              <a:buFont typeface="Arial"/>
              <a:buNone/>
              <a:defRPr sz="2000" b="0" i="0" u="none" strike="noStrike" cap="none" baseline="0"/>
            </a:lvl8pPr>
            <a:lvl9pPr marL="3657259" marR="0" indent="0" algn="l" rtl="0">
              <a:spcBef>
                <a:spcPts val="0"/>
              </a:spcBef>
              <a:buFont typeface="Arial"/>
              <a:buNone/>
              <a:defRPr sz="2000" b="0" i="0" u="none" strike="noStrike" cap="none" baseline="0"/>
            </a:lvl9pPr>
          </a:lstStyle>
          <a:p>
            <a:endParaRPr/>
          </a:p>
        </p:txBody>
      </p:sp>
      <p:sp>
        <p:nvSpPr>
          <p:cNvPr id="23" name="Shape 23"/>
          <p:cNvSpPr txBox="1">
            <a:spLocks noGrp="1"/>
          </p:cNvSpPr>
          <p:nvPr>
            <p:ph type="body" idx="1"/>
          </p:nvPr>
        </p:nvSpPr>
        <p:spPr>
          <a:xfrm>
            <a:off x="2509210" y="5224465"/>
            <a:ext cx="7680960" cy="783438"/>
          </a:xfrm>
          <a:prstGeom prst="rect">
            <a:avLst/>
          </a:prstGeom>
          <a:noFill/>
          <a:ln>
            <a:noFill/>
          </a:ln>
        </p:spPr>
        <p:txBody>
          <a:bodyPr lIns="91416" tIns="91416" rIns="91416" bIns="91416" anchor="t" anchorCtr="0"/>
          <a:lstStyle>
            <a:lvl1pPr marL="0" indent="0" rtl="0">
              <a:spcBef>
                <a:spcPts val="0"/>
              </a:spcBef>
              <a:buFont typeface="Calibri"/>
              <a:buNone/>
              <a:defRPr sz="1400"/>
            </a:lvl1pPr>
            <a:lvl2pPr marL="457158" indent="0" rtl="0">
              <a:spcBef>
                <a:spcPts val="0"/>
              </a:spcBef>
              <a:buFont typeface="Calibri"/>
              <a:buNone/>
              <a:defRPr sz="1100"/>
            </a:lvl2pPr>
            <a:lvl3pPr marL="914314" indent="0" rtl="0">
              <a:spcBef>
                <a:spcPts val="0"/>
              </a:spcBef>
              <a:buFont typeface="Calibri"/>
              <a:buNone/>
              <a:defRPr sz="900"/>
            </a:lvl3pPr>
            <a:lvl4pPr marL="1371472" indent="0" rtl="0">
              <a:spcBef>
                <a:spcPts val="0"/>
              </a:spcBef>
              <a:buFont typeface="Calibri"/>
              <a:buNone/>
              <a:defRPr sz="900"/>
            </a:lvl4pPr>
            <a:lvl5pPr marL="1828630" indent="0" rtl="0">
              <a:spcBef>
                <a:spcPts val="0"/>
              </a:spcBef>
              <a:buFont typeface="Calibri"/>
              <a:buNone/>
              <a:defRPr sz="900"/>
            </a:lvl5pPr>
            <a:lvl6pPr marL="2285786" indent="0" rtl="0">
              <a:spcBef>
                <a:spcPts val="0"/>
              </a:spcBef>
              <a:buFont typeface="Calibri"/>
              <a:buNone/>
              <a:defRPr sz="900"/>
            </a:lvl6pPr>
            <a:lvl7pPr marL="2742944" indent="0" rtl="0">
              <a:spcBef>
                <a:spcPts val="0"/>
              </a:spcBef>
              <a:buFont typeface="Calibri"/>
              <a:buNone/>
              <a:defRPr sz="900"/>
            </a:lvl7pPr>
            <a:lvl8pPr marL="3200103" indent="0" rtl="0">
              <a:spcBef>
                <a:spcPts val="0"/>
              </a:spcBef>
              <a:buFont typeface="Calibri"/>
              <a:buNone/>
              <a:defRPr sz="900"/>
            </a:lvl8pPr>
            <a:lvl9pPr marL="3657259" indent="0" rtl="0">
              <a:spcBef>
                <a:spcPts val="0"/>
              </a:spcBef>
              <a:buFont typeface="Calibri"/>
              <a:buNone/>
              <a:defRPr sz="900"/>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
        <p:nvSpPr>
          <p:cNvPr id="121" name="Shape 121"/>
          <p:cNvSpPr txBox="1">
            <a:spLocks noGrp="1"/>
          </p:cNvSpPr>
          <p:nvPr>
            <p:ph type="body" idx="1"/>
          </p:nvPr>
        </p:nvSpPr>
        <p:spPr>
          <a:xfrm>
            <a:off x="640088" y="1557604"/>
            <a:ext cx="5654040" cy="4405483"/>
          </a:xfrm>
          <a:prstGeom prst="rect">
            <a:avLst/>
          </a:prstGeom>
          <a:noFill/>
          <a:ln>
            <a:noFill/>
          </a:ln>
        </p:spPr>
        <p:txBody>
          <a:bodyPr lIns="91416" tIns="91416" rIns="91416" bIns="91416" anchor="t" anchorCtr="0"/>
          <a:lstStyle>
            <a:lvl1pPr rtl="0">
              <a:spcBef>
                <a:spcPts val="0"/>
              </a:spcBef>
              <a:defRPr sz="2700"/>
            </a:lvl1pPr>
            <a:lvl2pPr rtl="0">
              <a:spcBef>
                <a:spcPts val="0"/>
              </a:spcBef>
              <a:defRPr sz="23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122" name="Shape 122"/>
          <p:cNvSpPr txBox="1">
            <a:spLocks noGrp="1"/>
          </p:cNvSpPr>
          <p:nvPr>
            <p:ph type="body" idx="2"/>
          </p:nvPr>
        </p:nvSpPr>
        <p:spPr>
          <a:xfrm>
            <a:off x="6507488" y="1557604"/>
            <a:ext cx="5654040" cy="4405483"/>
          </a:xfrm>
          <a:prstGeom prst="rect">
            <a:avLst/>
          </a:prstGeom>
          <a:noFill/>
          <a:ln>
            <a:noFill/>
          </a:ln>
        </p:spPr>
        <p:txBody>
          <a:bodyPr lIns="91416" tIns="91416" rIns="91416" bIns="91416" anchor="t" anchorCtr="0"/>
          <a:lstStyle>
            <a:lvl1pPr rtl="0">
              <a:spcBef>
                <a:spcPts val="0"/>
              </a:spcBef>
              <a:defRPr sz="2700"/>
            </a:lvl1pPr>
            <a:lvl2pPr rtl="0">
              <a:spcBef>
                <a:spcPts val="0"/>
              </a:spcBef>
              <a:defRPr sz="23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23"/>
        <p:cNvGrpSpPr/>
        <p:nvPr/>
      </p:nvGrpSpPr>
      <p:grpSpPr>
        <a:xfrm>
          <a:off x="0" y="0"/>
          <a:ext cx="0" cy="0"/>
          <a:chOff x="0" y="0"/>
          <a:chExt cx="0" cy="0"/>
        </a:xfrm>
      </p:grpSpPr>
      <p:sp>
        <p:nvSpPr>
          <p:cNvPr id="124" name="Shape 124"/>
          <p:cNvSpPr txBox="1">
            <a:spLocks noGrp="1"/>
          </p:cNvSpPr>
          <p:nvPr>
            <p:ph type="title"/>
          </p:nvPr>
        </p:nvSpPr>
        <p:spPr>
          <a:xfrm>
            <a:off x="1011239" y="4289595"/>
            <a:ext cx="10881360" cy="1325817"/>
          </a:xfrm>
          <a:prstGeom prst="rect">
            <a:avLst/>
          </a:prstGeom>
          <a:noFill/>
          <a:ln>
            <a:noFill/>
          </a:ln>
        </p:spPr>
        <p:txBody>
          <a:bodyPr lIns="91416" tIns="91416" rIns="91416" bIns="91416" anchor="t" anchorCtr="0"/>
          <a:lstStyle>
            <a:lvl1pPr algn="l" rtl="0">
              <a:spcBef>
                <a:spcPts val="0"/>
              </a:spcBef>
              <a:defRPr sz="4000" b="1" cap="small"/>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25" name="Shape 125"/>
          <p:cNvSpPr txBox="1">
            <a:spLocks noGrp="1"/>
          </p:cNvSpPr>
          <p:nvPr>
            <p:ph type="body" idx="1"/>
          </p:nvPr>
        </p:nvSpPr>
        <p:spPr>
          <a:xfrm>
            <a:off x="1011239" y="2829342"/>
            <a:ext cx="10881360" cy="1460252"/>
          </a:xfrm>
          <a:prstGeom prst="rect">
            <a:avLst/>
          </a:prstGeom>
          <a:noFill/>
          <a:ln>
            <a:noFill/>
          </a:ln>
        </p:spPr>
        <p:txBody>
          <a:bodyPr lIns="91416" tIns="91416" rIns="91416" bIns="91416" anchor="b" anchorCtr="0"/>
          <a:lstStyle>
            <a:lvl1pPr marL="0" indent="0" rtl="0">
              <a:spcBef>
                <a:spcPts val="0"/>
              </a:spcBef>
              <a:buClr>
                <a:srgbClr val="888888"/>
              </a:buClr>
              <a:buFont typeface="Calibri"/>
              <a:buNone/>
              <a:defRPr sz="2000">
                <a:solidFill>
                  <a:srgbClr val="888888"/>
                </a:solidFill>
              </a:defRPr>
            </a:lvl1pPr>
            <a:lvl2pPr marL="457158" indent="0" rtl="0">
              <a:spcBef>
                <a:spcPts val="0"/>
              </a:spcBef>
              <a:buClr>
                <a:srgbClr val="888888"/>
              </a:buClr>
              <a:buFont typeface="Calibri"/>
              <a:buNone/>
              <a:defRPr sz="1800">
                <a:solidFill>
                  <a:srgbClr val="888888"/>
                </a:solidFill>
              </a:defRPr>
            </a:lvl2pPr>
            <a:lvl3pPr marL="914314" indent="0" rtl="0">
              <a:spcBef>
                <a:spcPts val="0"/>
              </a:spcBef>
              <a:buClr>
                <a:srgbClr val="888888"/>
              </a:buClr>
              <a:buFont typeface="Calibri"/>
              <a:buNone/>
              <a:defRPr sz="1600">
                <a:solidFill>
                  <a:srgbClr val="888888"/>
                </a:solidFill>
              </a:defRPr>
            </a:lvl3pPr>
            <a:lvl4pPr marL="1371472" indent="0" rtl="0">
              <a:spcBef>
                <a:spcPts val="0"/>
              </a:spcBef>
              <a:buClr>
                <a:srgbClr val="888888"/>
              </a:buClr>
              <a:buFont typeface="Calibri"/>
              <a:buNone/>
              <a:defRPr sz="1400">
                <a:solidFill>
                  <a:srgbClr val="888888"/>
                </a:solidFill>
              </a:defRPr>
            </a:lvl4pPr>
            <a:lvl5pPr marL="1828630" indent="0" rtl="0">
              <a:spcBef>
                <a:spcPts val="0"/>
              </a:spcBef>
              <a:buClr>
                <a:srgbClr val="888888"/>
              </a:buClr>
              <a:buFont typeface="Calibri"/>
              <a:buNone/>
              <a:defRPr sz="1400">
                <a:solidFill>
                  <a:srgbClr val="888888"/>
                </a:solidFill>
              </a:defRPr>
            </a:lvl5pPr>
            <a:lvl6pPr marL="2285786" indent="0" rtl="0">
              <a:spcBef>
                <a:spcPts val="0"/>
              </a:spcBef>
              <a:buClr>
                <a:srgbClr val="888888"/>
              </a:buClr>
              <a:buFont typeface="Calibri"/>
              <a:buNone/>
              <a:defRPr sz="1400">
                <a:solidFill>
                  <a:srgbClr val="888888"/>
                </a:solidFill>
              </a:defRPr>
            </a:lvl6pPr>
            <a:lvl7pPr marL="2742944" indent="0" rtl="0">
              <a:spcBef>
                <a:spcPts val="0"/>
              </a:spcBef>
              <a:buClr>
                <a:srgbClr val="888888"/>
              </a:buClr>
              <a:buFont typeface="Calibri"/>
              <a:buNone/>
              <a:defRPr sz="1400">
                <a:solidFill>
                  <a:srgbClr val="888888"/>
                </a:solidFill>
              </a:defRPr>
            </a:lvl7pPr>
            <a:lvl8pPr marL="3200103" indent="0" rtl="0">
              <a:spcBef>
                <a:spcPts val="0"/>
              </a:spcBef>
              <a:buClr>
                <a:srgbClr val="888888"/>
              </a:buClr>
              <a:buFont typeface="Calibri"/>
              <a:buNone/>
              <a:defRPr sz="1400">
                <a:solidFill>
                  <a:srgbClr val="888888"/>
                </a:solidFill>
              </a:defRPr>
            </a:lvl8pPr>
            <a:lvl9pPr marL="3657259" indent="0" rtl="0">
              <a:spcBef>
                <a:spcPts val="0"/>
              </a:spcBef>
              <a:buClr>
                <a:srgbClr val="888888"/>
              </a:buClr>
              <a:buFont typeface="Calibri"/>
              <a:buNone/>
              <a:defRPr sz="1400">
                <a:solidFill>
                  <a:srgbClr val="888888"/>
                </a:solidFill>
              </a:defRPr>
            </a:lvl9pPr>
          </a:lstStyle>
          <a:p>
            <a:endParaRP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26"/>
        <p:cNvGrpSpPr/>
        <p:nvPr/>
      </p:nvGrpSpPr>
      <p:grpSpPr>
        <a:xfrm>
          <a:off x="0" y="0"/>
          <a:ext cx="0" cy="0"/>
          <a:chOff x="0" y="0"/>
          <a:chExt cx="0" cy="0"/>
        </a:xfrm>
      </p:grpSpPr>
      <p:sp>
        <p:nvSpPr>
          <p:cNvPr id="127" name="Shape 127"/>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
        <p:nvSpPr>
          <p:cNvPr id="128" name="Shape 128"/>
          <p:cNvSpPr txBox="1">
            <a:spLocks noGrp="1"/>
          </p:cNvSpPr>
          <p:nvPr>
            <p:ph type="body" idx="1"/>
          </p:nvPr>
        </p:nvSpPr>
        <p:spPr>
          <a:xfrm>
            <a:off x="640080" y="1557611"/>
            <a:ext cx="11521440" cy="4405475"/>
          </a:xfrm>
          <a:prstGeom prst="rect">
            <a:avLst/>
          </a:prstGeom>
          <a:noFill/>
          <a:ln>
            <a:noFill/>
          </a:ln>
        </p:spPr>
        <p:txBody>
          <a:bodyPr lIns="91416" tIns="91416" rIns="91416" bIns="91416" anchor="t" anchorCtr="0"/>
          <a:lstStyle>
            <a:lvl1pPr marL="342868" indent="-139688" algn="l" rtl="0">
              <a:spcBef>
                <a:spcPts val="639"/>
              </a:spcBef>
              <a:spcAft>
                <a:spcPts val="0"/>
              </a:spcAft>
              <a:buClr>
                <a:schemeClr val="dk1"/>
              </a:buClr>
              <a:buFont typeface="Calibri"/>
              <a:buChar char="•"/>
              <a:defRPr sz="3200">
                <a:solidFill>
                  <a:schemeClr val="dk1"/>
                </a:solidFill>
                <a:latin typeface="Calibri"/>
                <a:ea typeface="Calibri"/>
                <a:cs typeface="Calibri"/>
                <a:sym typeface="Calibri"/>
              </a:defRPr>
            </a:lvl1pPr>
            <a:lvl2pPr marL="742880" indent="-107940" algn="l" rtl="0">
              <a:spcBef>
                <a:spcPts val="560"/>
              </a:spcBef>
              <a:spcAft>
                <a:spcPts val="0"/>
              </a:spcAft>
              <a:buClr>
                <a:schemeClr val="dk1"/>
              </a:buClr>
              <a:buFont typeface="Calibri"/>
              <a:buChar char="–"/>
              <a:defRPr sz="2700">
                <a:solidFill>
                  <a:schemeClr val="dk1"/>
                </a:solidFill>
                <a:latin typeface="Calibri"/>
                <a:ea typeface="Calibri"/>
                <a:cs typeface="Calibri"/>
                <a:sym typeface="Calibri"/>
              </a:defRPr>
            </a:lvl2pPr>
            <a:lvl3pPr marL="1142894" indent="-76192" algn="l" rtl="0">
              <a:spcBef>
                <a:spcPts val="480"/>
              </a:spcBef>
              <a:spcAft>
                <a:spcPts val="0"/>
              </a:spcAft>
              <a:buClr>
                <a:schemeClr val="dk1"/>
              </a:buClr>
              <a:buFont typeface="Calibri"/>
              <a:buChar char="•"/>
              <a:defRPr sz="2300">
                <a:solidFill>
                  <a:schemeClr val="dk1"/>
                </a:solidFill>
                <a:latin typeface="Calibri"/>
                <a:ea typeface="Calibri"/>
                <a:cs typeface="Calibri"/>
                <a:sym typeface="Calibri"/>
              </a:defRPr>
            </a:lvl3pPr>
            <a:lvl4pPr marL="1600050"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208"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366" indent="-101590" algn="l" rtl="0">
              <a:spcBef>
                <a:spcPts val="399"/>
              </a:spcBef>
              <a:buClr>
                <a:schemeClr val="dk1"/>
              </a:buClr>
              <a:buFont typeface="Calibri"/>
              <a:buChar char="•"/>
              <a:defRPr sz="2000">
                <a:solidFill>
                  <a:schemeClr val="dk1"/>
                </a:solidFill>
                <a:latin typeface="Calibri"/>
                <a:ea typeface="Calibri"/>
                <a:cs typeface="Calibri"/>
                <a:sym typeface="Calibri"/>
              </a:defRPr>
            </a:lvl6pPr>
            <a:lvl7pPr marL="2971523" indent="-101590" algn="l" rtl="0">
              <a:spcBef>
                <a:spcPts val="399"/>
              </a:spcBef>
              <a:buClr>
                <a:schemeClr val="dk1"/>
              </a:buClr>
              <a:buFont typeface="Calibri"/>
              <a:buChar char="•"/>
              <a:defRPr sz="2000">
                <a:solidFill>
                  <a:schemeClr val="dk1"/>
                </a:solidFill>
                <a:latin typeface="Calibri"/>
                <a:ea typeface="Calibri"/>
                <a:cs typeface="Calibri"/>
                <a:sym typeface="Calibri"/>
              </a:defRPr>
            </a:lvl7pPr>
            <a:lvl8pPr marL="3428681" indent="-101590" algn="l" rtl="0">
              <a:spcBef>
                <a:spcPts val="399"/>
              </a:spcBef>
              <a:buClr>
                <a:schemeClr val="dk1"/>
              </a:buClr>
              <a:buFont typeface="Calibri"/>
              <a:buChar char="•"/>
              <a:defRPr sz="2000">
                <a:solidFill>
                  <a:schemeClr val="dk1"/>
                </a:solidFill>
                <a:latin typeface="Calibri"/>
                <a:ea typeface="Calibri"/>
                <a:cs typeface="Calibri"/>
                <a:sym typeface="Calibri"/>
              </a:defRPr>
            </a:lvl8pPr>
            <a:lvl9pPr marL="3885837" indent="-101590" algn="l" rtl="0">
              <a:spcBef>
                <a:spcPts val="399"/>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29"/>
        <p:cNvGrpSpPr/>
        <p:nvPr/>
      </p:nvGrpSpPr>
      <p:grpSpPr>
        <a:xfrm>
          <a:off x="0" y="0"/>
          <a:ext cx="0" cy="0"/>
          <a:chOff x="0" y="0"/>
          <a:chExt cx="0" cy="0"/>
        </a:xfrm>
      </p:grpSpPr>
      <p:sp>
        <p:nvSpPr>
          <p:cNvPr id="130" name="Shape 130"/>
          <p:cNvSpPr txBox="1">
            <a:spLocks noGrp="1"/>
          </p:cNvSpPr>
          <p:nvPr>
            <p:ph type="ctrTitle"/>
          </p:nvPr>
        </p:nvSpPr>
        <p:spPr>
          <a:xfrm>
            <a:off x="960120" y="2073723"/>
            <a:ext cx="10881360" cy="1430890"/>
          </a:xfrm>
          <a:prstGeom prst="rect">
            <a:avLst/>
          </a:prstGeom>
          <a:noFill/>
          <a:ln>
            <a:noFill/>
          </a:ln>
        </p:spPr>
        <p:txBody>
          <a:bodyPr lIns="91416" tIns="91416" rIns="91416" bIns="91416" anchor="t" anchorCtr="0"/>
          <a:lstStyle>
            <a:lvl1pPr marL="0"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1pPr>
            <a:lvl2pPr marL="0"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2pPr>
            <a:lvl3pPr marL="0"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3pPr>
            <a:lvl4pPr marL="0"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4pPr>
            <a:lvl5pPr marL="0"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5pPr>
            <a:lvl6pPr marL="457158"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6pPr>
            <a:lvl7pPr marL="914314"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7pPr>
            <a:lvl8pPr marL="1371472"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8pPr>
            <a:lvl9pPr marL="1828630"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9pPr>
          </a:lstStyle>
          <a:p>
            <a:endParaRPr/>
          </a:p>
        </p:txBody>
      </p:sp>
      <p:sp>
        <p:nvSpPr>
          <p:cNvPr id="131" name="Shape 131"/>
          <p:cNvSpPr txBox="1">
            <a:spLocks noGrp="1"/>
          </p:cNvSpPr>
          <p:nvPr>
            <p:ph type="subTitle" idx="1"/>
          </p:nvPr>
        </p:nvSpPr>
        <p:spPr>
          <a:xfrm>
            <a:off x="1920247" y="3782748"/>
            <a:ext cx="8961120" cy="1705945"/>
          </a:xfrm>
          <a:prstGeom prst="rect">
            <a:avLst/>
          </a:prstGeom>
          <a:noFill/>
          <a:ln>
            <a:noFill/>
          </a:ln>
        </p:spPr>
        <p:txBody>
          <a:bodyPr lIns="91416" tIns="91416" rIns="91416" bIns="91416" anchor="t" anchorCtr="0"/>
          <a:lstStyle>
            <a:lvl1pPr marL="0" marR="0" indent="0" algn="ctr" rtl="0">
              <a:spcBef>
                <a:spcPts val="639"/>
              </a:spcBef>
              <a:spcAft>
                <a:spcPts val="0"/>
              </a:spcAft>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158" marR="0" indent="0" algn="ctr" rtl="0">
              <a:spcBef>
                <a:spcPts val="560"/>
              </a:spcBef>
              <a:spcAft>
                <a:spcPts val="0"/>
              </a:spcAft>
              <a:buClr>
                <a:srgbClr val="888888"/>
              </a:buClr>
              <a:buFont typeface="Calibri"/>
              <a:buNone/>
              <a:defRPr sz="2700" b="0" i="0" u="none" strike="noStrike" cap="none" baseline="0">
                <a:solidFill>
                  <a:srgbClr val="888888"/>
                </a:solidFill>
                <a:latin typeface="Calibri"/>
                <a:ea typeface="Calibri"/>
                <a:cs typeface="Calibri"/>
                <a:sym typeface="Calibri"/>
              </a:defRPr>
            </a:lvl2pPr>
            <a:lvl3pPr marL="914314" marR="0" indent="0" algn="ctr" rtl="0">
              <a:spcBef>
                <a:spcPts val="480"/>
              </a:spcBef>
              <a:spcAft>
                <a:spcPts val="0"/>
              </a:spcAft>
              <a:buClr>
                <a:srgbClr val="888888"/>
              </a:buClr>
              <a:buFont typeface="Calibri"/>
              <a:buNone/>
              <a:defRPr sz="2300" b="0" i="0" u="none" strike="noStrike" cap="none" baseline="0">
                <a:solidFill>
                  <a:srgbClr val="888888"/>
                </a:solidFill>
                <a:latin typeface="Calibri"/>
                <a:ea typeface="Calibri"/>
                <a:cs typeface="Calibri"/>
                <a:sym typeface="Calibri"/>
              </a:defRPr>
            </a:lvl3pPr>
            <a:lvl4pPr marL="1371472" marR="0" indent="0" algn="ctr" rtl="0">
              <a:spcBef>
                <a:spcPts val="399"/>
              </a:spcBef>
              <a:spcAft>
                <a:spcPts val="0"/>
              </a:spcAft>
              <a:buClr>
                <a:srgbClr val="888888"/>
              </a:buClr>
              <a:buFont typeface="Calibri"/>
              <a:buNone/>
              <a:defRPr sz="2000" b="0" i="0" u="none" strike="noStrike" cap="none" baseline="0">
                <a:solidFill>
                  <a:srgbClr val="888888"/>
                </a:solidFill>
                <a:latin typeface="Calibri"/>
                <a:ea typeface="Calibri"/>
                <a:cs typeface="Calibri"/>
                <a:sym typeface="Calibri"/>
              </a:defRPr>
            </a:lvl4pPr>
            <a:lvl5pPr marL="1828630" marR="0" indent="0" algn="ctr" rtl="0">
              <a:spcBef>
                <a:spcPts val="399"/>
              </a:spcBef>
              <a:spcAft>
                <a:spcPts val="0"/>
              </a:spcAft>
              <a:buClr>
                <a:srgbClr val="888888"/>
              </a:buClr>
              <a:buFont typeface="Calibri"/>
              <a:buNone/>
              <a:defRPr sz="2000" b="0" i="0" u="none" strike="noStrike" cap="none" baseline="0">
                <a:solidFill>
                  <a:srgbClr val="888888"/>
                </a:solidFill>
                <a:latin typeface="Calibri"/>
                <a:ea typeface="Calibri"/>
                <a:cs typeface="Calibri"/>
                <a:sym typeface="Calibri"/>
              </a:defRPr>
            </a:lvl5pPr>
            <a:lvl6pPr marL="2285786" marR="0" indent="0" algn="ctr" rtl="0">
              <a:spcBef>
                <a:spcPts val="399"/>
              </a:spcBef>
              <a:buClr>
                <a:srgbClr val="888888"/>
              </a:buClr>
              <a:buFont typeface="Calibri"/>
              <a:buNone/>
              <a:defRPr sz="2000" b="0" i="0" u="none" strike="noStrike" cap="none" baseline="0">
                <a:solidFill>
                  <a:srgbClr val="888888"/>
                </a:solidFill>
                <a:latin typeface="Calibri"/>
                <a:ea typeface="Calibri"/>
                <a:cs typeface="Calibri"/>
                <a:sym typeface="Calibri"/>
              </a:defRPr>
            </a:lvl6pPr>
            <a:lvl7pPr marL="2742944" marR="0" indent="0" algn="ctr" rtl="0">
              <a:spcBef>
                <a:spcPts val="399"/>
              </a:spcBef>
              <a:buClr>
                <a:srgbClr val="888888"/>
              </a:buClr>
              <a:buFont typeface="Calibri"/>
              <a:buNone/>
              <a:defRPr sz="2000" b="0" i="0" u="none" strike="noStrike" cap="none" baseline="0">
                <a:solidFill>
                  <a:srgbClr val="888888"/>
                </a:solidFill>
                <a:latin typeface="Calibri"/>
                <a:ea typeface="Calibri"/>
                <a:cs typeface="Calibri"/>
                <a:sym typeface="Calibri"/>
              </a:defRPr>
            </a:lvl7pPr>
            <a:lvl8pPr marL="3200103" marR="0" indent="0" algn="ctr" rtl="0">
              <a:spcBef>
                <a:spcPts val="399"/>
              </a:spcBef>
              <a:buClr>
                <a:srgbClr val="888888"/>
              </a:buClr>
              <a:buFont typeface="Calibri"/>
              <a:buNone/>
              <a:defRPr sz="2000" b="0" i="0" u="none" strike="noStrike" cap="none" baseline="0">
                <a:solidFill>
                  <a:srgbClr val="888888"/>
                </a:solidFill>
                <a:latin typeface="Calibri"/>
                <a:ea typeface="Calibri"/>
                <a:cs typeface="Calibri"/>
                <a:sym typeface="Calibri"/>
              </a:defRPr>
            </a:lvl8pPr>
            <a:lvl9pPr marL="3657259" marR="0" indent="0" algn="ctr" rtl="0">
              <a:spcBef>
                <a:spcPts val="399"/>
              </a:spcBef>
              <a:buClr>
                <a:srgbClr val="888888"/>
              </a:buClr>
              <a:buFont typeface="Calibri"/>
              <a:buNone/>
              <a:defRPr sz="2000" b="0" i="0" u="none" strike="noStrike" cap="none" baseline="0">
                <a:solidFill>
                  <a:srgbClr val="888888"/>
                </a:solidFill>
                <a:latin typeface="Calibri"/>
                <a:ea typeface="Calibri"/>
                <a:cs typeface="Calibri"/>
                <a:sym typeface="Calibri"/>
              </a:defRPr>
            </a:lvl9pPr>
          </a:lstStyle>
          <a:p>
            <a:endParaRPr/>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139"/>
        <p:cNvGrpSpPr/>
        <p:nvPr/>
      </p:nvGrpSpPr>
      <p:grpSpPr>
        <a:xfrm>
          <a:off x="0" y="0"/>
          <a:ext cx="0" cy="0"/>
          <a:chOff x="0" y="0"/>
          <a:chExt cx="0" cy="0"/>
        </a:xfrm>
      </p:grpSpPr>
      <p:sp>
        <p:nvSpPr>
          <p:cNvPr id="140" name="Shape 140"/>
          <p:cNvSpPr txBox="1">
            <a:spLocks noGrp="1"/>
          </p:cNvSpPr>
          <p:nvPr>
            <p:ph type="title"/>
          </p:nvPr>
        </p:nvSpPr>
        <p:spPr>
          <a:xfrm rot="5400000">
            <a:off x="7873471" y="1675024"/>
            <a:ext cx="5695754" cy="2880360"/>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
        <p:nvSpPr>
          <p:cNvPr id="141" name="Shape 141"/>
          <p:cNvSpPr txBox="1">
            <a:spLocks noGrp="1"/>
          </p:cNvSpPr>
          <p:nvPr>
            <p:ph type="body" idx="1"/>
          </p:nvPr>
        </p:nvSpPr>
        <p:spPr>
          <a:xfrm rot="5400000">
            <a:off x="2006071" y="-1098656"/>
            <a:ext cx="5695754" cy="8427720"/>
          </a:xfrm>
          <a:prstGeom prst="rect">
            <a:avLst/>
          </a:prstGeom>
          <a:noFill/>
          <a:ln>
            <a:noFill/>
          </a:ln>
        </p:spPr>
        <p:txBody>
          <a:bodyPr lIns="91416" tIns="91416" rIns="91416" bIns="91416" anchor="t" anchorCtr="0"/>
          <a:lstStyle>
            <a:lvl1pPr marL="342868" indent="-139688" algn="l" rtl="0">
              <a:spcBef>
                <a:spcPts val="639"/>
              </a:spcBef>
              <a:spcAft>
                <a:spcPts val="0"/>
              </a:spcAft>
              <a:buClr>
                <a:schemeClr val="dk1"/>
              </a:buClr>
              <a:buFont typeface="Calibri"/>
              <a:buChar char="•"/>
              <a:defRPr sz="3200">
                <a:solidFill>
                  <a:schemeClr val="dk1"/>
                </a:solidFill>
                <a:latin typeface="Calibri"/>
                <a:ea typeface="Calibri"/>
                <a:cs typeface="Calibri"/>
                <a:sym typeface="Calibri"/>
              </a:defRPr>
            </a:lvl1pPr>
            <a:lvl2pPr marL="742880" indent="-107940" algn="l" rtl="0">
              <a:spcBef>
                <a:spcPts val="560"/>
              </a:spcBef>
              <a:spcAft>
                <a:spcPts val="0"/>
              </a:spcAft>
              <a:buClr>
                <a:schemeClr val="dk1"/>
              </a:buClr>
              <a:buFont typeface="Calibri"/>
              <a:buChar char="–"/>
              <a:defRPr sz="2700">
                <a:solidFill>
                  <a:schemeClr val="dk1"/>
                </a:solidFill>
                <a:latin typeface="Calibri"/>
                <a:ea typeface="Calibri"/>
                <a:cs typeface="Calibri"/>
                <a:sym typeface="Calibri"/>
              </a:defRPr>
            </a:lvl2pPr>
            <a:lvl3pPr marL="1142894" indent="-76192" algn="l" rtl="0">
              <a:spcBef>
                <a:spcPts val="480"/>
              </a:spcBef>
              <a:spcAft>
                <a:spcPts val="0"/>
              </a:spcAft>
              <a:buClr>
                <a:schemeClr val="dk1"/>
              </a:buClr>
              <a:buFont typeface="Calibri"/>
              <a:buChar char="•"/>
              <a:defRPr sz="2300">
                <a:solidFill>
                  <a:schemeClr val="dk1"/>
                </a:solidFill>
                <a:latin typeface="Calibri"/>
                <a:ea typeface="Calibri"/>
                <a:cs typeface="Calibri"/>
                <a:sym typeface="Calibri"/>
              </a:defRPr>
            </a:lvl3pPr>
            <a:lvl4pPr marL="1600050"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208"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366" indent="-101590" algn="l" rtl="0">
              <a:spcBef>
                <a:spcPts val="399"/>
              </a:spcBef>
              <a:buClr>
                <a:schemeClr val="dk1"/>
              </a:buClr>
              <a:buFont typeface="Calibri"/>
              <a:buChar char="•"/>
              <a:defRPr sz="2000">
                <a:solidFill>
                  <a:schemeClr val="dk1"/>
                </a:solidFill>
                <a:latin typeface="Calibri"/>
                <a:ea typeface="Calibri"/>
                <a:cs typeface="Calibri"/>
                <a:sym typeface="Calibri"/>
              </a:defRPr>
            </a:lvl6pPr>
            <a:lvl7pPr marL="2971523" indent="-101590" algn="l" rtl="0">
              <a:spcBef>
                <a:spcPts val="399"/>
              </a:spcBef>
              <a:buClr>
                <a:schemeClr val="dk1"/>
              </a:buClr>
              <a:buFont typeface="Calibri"/>
              <a:buChar char="•"/>
              <a:defRPr sz="2000">
                <a:solidFill>
                  <a:schemeClr val="dk1"/>
                </a:solidFill>
                <a:latin typeface="Calibri"/>
                <a:ea typeface="Calibri"/>
                <a:cs typeface="Calibri"/>
                <a:sym typeface="Calibri"/>
              </a:defRPr>
            </a:lvl7pPr>
            <a:lvl8pPr marL="3428681" indent="-101590" algn="l" rtl="0">
              <a:spcBef>
                <a:spcPts val="399"/>
              </a:spcBef>
              <a:buClr>
                <a:schemeClr val="dk1"/>
              </a:buClr>
              <a:buFont typeface="Calibri"/>
              <a:buChar char="•"/>
              <a:defRPr sz="2000">
                <a:solidFill>
                  <a:schemeClr val="dk1"/>
                </a:solidFill>
                <a:latin typeface="Calibri"/>
                <a:ea typeface="Calibri"/>
                <a:cs typeface="Calibri"/>
                <a:sym typeface="Calibri"/>
              </a:defRPr>
            </a:lvl8pPr>
            <a:lvl9pPr marL="3885837" indent="-101590" algn="l" rtl="0">
              <a:spcBef>
                <a:spcPts val="399"/>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142"/>
        <p:cNvGrpSpPr/>
        <p:nvPr/>
      </p:nvGrpSpPr>
      <p:grpSpPr>
        <a:xfrm>
          <a:off x="0" y="0"/>
          <a:ext cx="0" cy="0"/>
          <a:chOff x="0" y="0"/>
          <a:chExt cx="0" cy="0"/>
        </a:xfrm>
      </p:grpSpPr>
      <p:sp>
        <p:nvSpPr>
          <p:cNvPr id="143" name="Shape 143"/>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
        <p:nvSpPr>
          <p:cNvPr id="144" name="Shape 144"/>
          <p:cNvSpPr txBox="1">
            <a:spLocks noGrp="1"/>
          </p:cNvSpPr>
          <p:nvPr>
            <p:ph type="body" idx="1"/>
          </p:nvPr>
        </p:nvSpPr>
        <p:spPr>
          <a:xfrm rot="5400000">
            <a:off x="4198069" y="-2000377"/>
            <a:ext cx="4405475" cy="11521440"/>
          </a:xfrm>
          <a:prstGeom prst="rect">
            <a:avLst/>
          </a:prstGeom>
          <a:noFill/>
          <a:ln>
            <a:noFill/>
          </a:ln>
        </p:spPr>
        <p:txBody>
          <a:bodyPr lIns="91416" tIns="91416" rIns="91416" bIns="91416" anchor="t" anchorCtr="0"/>
          <a:lstStyle>
            <a:lvl1pPr marL="342868" indent="-139688" algn="l" rtl="0">
              <a:spcBef>
                <a:spcPts val="639"/>
              </a:spcBef>
              <a:spcAft>
                <a:spcPts val="0"/>
              </a:spcAft>
              <a:buClr>
                <a:schemeClr val="dk1"/>
              </a:buClr>
              <a:buFont typeface="Calibri"/>
              <a:buChar char="•"/>
              <a:defRPr sz="3200">
                <a:solidFill>
                  <a:schemeClr val="dk1"/>
                </a:solidFill>
                <a:latin typeface="Calibri"/>
                <a:ea typeface="Calibri"/>
                <a:cs typeface="Calibri"/>
                <a:sym typeface="Calibri"/>
              </a:defRPr>
            </a:lvl1pPr>
            <a:lvl2pPr marL="742880" indent="-107940" algn="l" rtl="0">
              <a:spcBef>
                <a:spcPts val="560"/>
              </a:spcBef>
              <a:spcAft>
                <a:spcPts val="0"/>
              </a:spcAft>
              <a:buClr>
                <a:schemeClr val="dk1"/>
              </a:buClr>
              <a:buFont typeface="Calibri"/>
              <a:buChar char="–"/>
              <a:defRPr sz="2700">
                <a:solidFill>
                  <a:schemeClr val="dk1"/>
                </a:solidFill>
                <a:latin typeface="Calibri"/>
                <a:ea typeface="Calibri"/>
                <a:cs typeface="Calibri"/>
                <a:sym typeface="Calibri"/>
              </a:defRPr>
            </a:lvl2pPr>
            <a:lvl3pPr marL="1142894" indent="-76192" algn="l" rtl="0">
              <a:spcBef>
                <a:spcPts val="480"/>
              </a:spcBef>
              <a:spcAft>
                <a:spcPts val="0"/>
              </a:spcAft>
              <a:buClr>
                <a:schemeClr val="dk1"/>
              </a:buClr>
              <a:buFont typeface="Calibri"/>
              <a:buChar char="•"/>
              <a:defRPr sz="2300">
                <a:solidFill>
                  <a:schemeClr val="dk1"/>
                </a:solidFill>
                <a:latin typeface="Calibri"/>
                <a:ea typeface="Calibri"/>
                <a:cs typeface="Calibri"/>
                <a:sym typeface="Calibri"/>
              </a:defRPr>
            </a:lvl3pPr>
            <a:lvl4pPr marL="1600050"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208"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366" indent="-101590" algn="l" rtl="0">
              <a:spcBef>
                <a:spcPts val="399"/>
              </a:spcBef>
              <a:buClr>
                <a:schemeClr val="dk1"/>
              </a:buClr>
              <a:buFont typeface="Calibri"/>
              <a:buChar char="•"/>
              <a:defRPr sz="2000">
                <a:solidFill>
                  <a:schemeClr val="dk1"/>
                </a:solidFill>
                <a:latin typeface="Calibri"/>
                <a:ea typeface="Calibri"/>
                <a:cs typeface="Calibri"/>
                <a:sym typeface="Calibri"/>
              </a:defRPr>
            </a:lvl6pPr>
            <a:lvl7pPr marL="2971523" indent="-101590" algn="l" rtl="0">
              <a:spcBef>
                <a:spcPts val="399"/>
              </a:spcBef>
              <a:buClr>
                <a:schemeClr val="dk1"/>
              </a:buClr>
              <a:buFont typeface="Calibri"/>
              <a:buChar char="•"/>
              <a:defRPr sz="2000">
                <a:solidFill>
                  <a:schemeClr val="dk1"/>
                </a:solidFill>
                <a:latin typeface="Calibri"/>
                <a:ea typeface="Calibri"/>
                <a:cs typeface="Calibri"/>
                <a:sym typeface="Calibri"/>
              </a:defRPr>
            </a:lvl7pPr>
            <a:lvl8pPr marL="3428681" indent="-101590" algn="l" rtl="0">
              <a:spcBef>
                <a:spcPts val="399"/>
              </a:spcBef>
              <a:buClr>
                <a:schemeClr val="dk1"/>
              </a:buClr>
              <a:buFont typeface="Calibri"/>
              <a:buChar char="•"/>
              <a:defRPr sz="2000">
                <a:solidFill>
                  <a:schemeClr val="dk1"/>
                </a:solidFill>
                <a:latin typeface="Calibri"/>
                <a:ea typeface="Calibri"/>
                <a:cs typeface="Calibri"/>
                <a:sym typeface="Calibri"/>
              </a:defRPr>
            </a:lvl8pPr>
            <a:lvl9pPr marL="3885837" indent="-101590" algn="l" rtl="0">
              <a:spcBef>
                <a:spcPts val="399"/>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145"/>
        <p:cNvGrpSpPr/>
        <p:nvPr/>
      </p:nvGrpSpPr>
      <p:grpSpPr>
        <a:xfrm>
          <a:off x="0" y="0"/>
          <a:ext cx="0" cy="0"/>
          <a:chOff x="0" y="0"/>
          <a:chExt cx="0" cy="0"/>
        </a:xfrm>
      </p:grpSpPr>
      <p:sp>
        <p:nvSpPr>
          <p:cNvPr id="146" name="Shape 146"/>
          <p:cNvSpPr txBox="1">
            <a:spLocks noGrp="1"/>
          </p:cNvSpPr>
          <p:nvPr>
            <p:ph type="title"/>
          </p:nvPr>
        </p:nvSpPr>
        <p:spPr>
          <a:xfrm>
            <a:off x="2509210" y="4672816"/>
            <a:ext cx="7680960" cy="551650"/>
          </a:xfrm>
          <a:prstGeom prst="rect">
            <a:avLst/>
          </a:prstGeom>
          <a:noFill/>
          <a:ln>
            <a:noFill/>
          </a:ln>
        </p:spPr>
        <p:txBody>
          <a:bodyPr lIns="91416" tIns="91416" rIns="91416" bIns="91416"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47" name="Shape 147"/>
          <p:cNvSpPr>
            <a:spLocks noGrp="1"/>
          </p:cNvSpPr>
          <p:nvPr>
            <p:ph type="pic" idx="2"/>
          </p:nvPr>
        </p:nvSpPr>
        <p:spPr>
          <a:xfrm>
            <a:off x="2509210" y="596461"/>
            <a:ext cx="7680960" cy="4005263"/>
          </a:xfrm>
          <a:prstGeom prst="rect">
            <a:avLst/>
          </a:prstGeom>
          <a:noFill/>
          <a:ln>
            <a:noFill/>
          </a:ln>
        </p:spPr>
        <p:txBody>
          <a:bodyPr lIns="91416" tIns="91416" rIns="91416" bIns="91416" anchor="t" anchorCtr="0"/>
          <a:lstStyle>
            <a:lvl1pPr marL="0" marR="0" indent="0" algn="l" rtl="0">
              <a:spcBef>
                <a:spcPts val="0"/>
              </a:spcBef>
              <a:buClr>
                <a:srgbClr val="898989"/>
              </a:buClr>
              <a:buFont typeface="Calibri"/>
              <a:buNone/>
              <a:defRPr sz="3200" b="0" i="0" u="none" strike="noStrike" cap="none" baseline="0">
                <a:solidFill>
                  <a:srgbClr val="898989"/>
                </a:solidFill>
                <a:latin typeface="Calibri"/>
                <a:ea typeface="Calibri"/>
                <a:cs typeface="Calibri"/>
                <a:sym typeface="Calibri"/>
              </a:defRPr>
            </a:lvl1pPr>
            <a:lvl2pPr marL="457158" marR="0" indent="0" algn="l" rtl="0">
              <a:spcBef>
                <a:spcPts val="0"/>
              </a:spcBef>
              <a:buFont typeface="Arial"/>
              <a:buNone/>
              <a:defRPr sz="2700" b="0" i="0" u="none" strike="noStrike" cap="none" baseline="0"/>
            </a:lvl2pPr>
            <a:lvl3pPr marL="914314" marR="0" indent="0" algn="l" rtl="0">
              <a:spcBef>
                <a:spcPts val="0"/>
              </a:spcBef>
              <a:buFont typeface="Arial"/>
              <a:buNone/>
              <a:defRPr sz="2300" b="0" i="0" u="none" strike="noStrike" cap="none" baseline="0"/>
            </a:lvl3pPr>
            <a:lvl4pPr marL="1371472" marR="0" indent="0" algn="l" rtl="0">
              <a:spcBef>
                <a:spcPts val="0"/>
              </a:spcBef>
              <a:buFont typeface="Arial"/>
              <a:buNone/>
              <a:defRPr sz="2000" b="0" i="0" u="none" strike="noStrike" cap="none" baseline="0"/>
            </a:lvl4pPr>
            <a:lvl5pPr marL="1828630" marR="0" indent="0" algn="l" rtl="0">
              <a:spcBef>
                <a:spcPts val="0"/>
              </a:spcBef>
              <a:buFont typeface="Arial"/>
              <a:buNone/>
              <a:defRPr sz="2000" b="0" i="0" u="none" strike="noStrike" cap="none" baseline="0"/>
            </a:lvl5pPr>
            <a:lvl6pPr marL="2285786" marR="0" indent="0" algn="l" rtl="0">
              <a:spcBef>
                <a:spcPts val="0"/>
              </a:spcBef>
              <a:buFont typeface="Arial"/>
              <a:buNone/>
              <a:defRPr sz="2000" b="0" i="0" u="none" strike="noStrike" cap="none" baseline="0"/>
            </a:lvl6pPr>
            <a:lvl7pPr marL="2742944" marR="0" indent="0" algn="l" rtl="0">
              <a:spcBef>
                <a:spcPts val="0"/>
              </a:spcBef>
              <a:buFont typeface="Arial"/>
              <a:buNone/>
              <a:defRPr sz="2000" b="0" i="0" u="none" strike="noStrike" cap="none" baseline="0"/>
            </a:lvl7pPr>
            <a:lvl8pPr marL="3200103" marR="0" indent="0" algn="l" rtl="0">
              <a:spcBef>
                <a:spcPts val="0"/>
              </a:spcBef>
              <a:buFont typeface="Arial"/>
              <a:buNone/>
              <a:defRPr sz="2000" b="0" i="0" u="none" strike="noStrike" cap="none" baseline="0"/>
            </a:lvl8pPr>
            <a:lvl9pPr marL="3657259" marR="0" indent="0" algn="l" rtl="0">
              <a:spcBef>
                <a:spcPts val="0"/>
              </a:spcBef>
              <a:buFont typeface="Arial"/>
              <a:buNone/>
              <a:defRPr sz="2000" b="0" i="0" u="none" strike="noStrike" cap="none" baseline="0"/>
            </a:lvl9pPr>
          </a:lstStyle>
          <a:p>
            <a:endParaRPr/>
          </a:p>
        </p:txBody>
      </p:sp>
      <p:sp>
        <p:nvSpPr>
          <p:cNvPr id="148" name="Shape 148"/>
          <p:cNvSpPr txBox="1">
            <a:spLocks noGrp="1"/>
          </p:cNvSpPr>
          <p:nvPr>
            <p:ph type="body" idx="1"/>
          </p:nvPr>
        </p:nvSpPr>
        <p:spPr>
          <a:xfrm>
            <a:off x="2509210" y="5224465"/>
            <a:ext cx="7680960" cy="783438"/>
          </a:xfrm>
          <a:prstGeom prst="rect">
            <a:avLst/>
          </a:prstGeom>
          <a:noFill/>
          <a:ln>
            <a:noFill/>
          </a:ln>
        </p:spPr>
        <p:txBody>
          <a:bodyPr lIns="91416" tIns="91416" rIns="91416" bIns="91416" anchor="t" anchorCtr="0"/>
          <a:lstStyle>
            <a:lvl1pPr marL="0" indent="0" rtl="0">
              <a:spcBef>
                <a:spcPts val="0"/>
              </a:spcBef>
              <a:buFont typeface="Calibri"/>
              <a:buNone/>
              <a:defRPr sz="1400"/>
            </a:lvl1pPr>
            <a:lvl2pPr marL="457158" indent="0" rtl="0">
              <a:spcBef>
                <a:spcPts val="0"/>
              </a:spcBef>
              <a:buFont typeface="Calibri"/>
              <a:buNone/>
              <a:defRPr sz="1100"/>
            </a:lvl2pPr>
            <a:lvl3pPr marL="914314" indent="0" rtl="0">
              <a:spcBef>
                <a:spcPts val="0"/>
              </a:spcBef>
              <a:buFont typeface="Calibri"/>
              <a:buNone/>
              <a:defRPr sz="900"/>
            </a:lvl3pPr>
            <a:lvl4pPr marL="1371472" indent="0" rtl="0">
              <a:spcBef>
                <a:spcPts val="0"/>
              </a:spcBef>
              <a:buFont typeface="Calibri"/>
              <a:buNone/>
              <a:defRPr sz="900"/>
            </a:lvl4pPr>
            <a:lvl5pPr marL="1828630" indent="0" rtl="0">
              <a:spcBef>
                <a:spcPts val="0"/>
              </a:spcBef>
              <a:buFont typeface="Calibri"/>
              <a:buNone/>
              <a:defRPr sz="900"/>
            </a:lvl5pPr>
            <a:lvl6pPr marL="2285786" indent="0" rtl="0">
              <a:spcBef>
                <a:spcPts val="0"/>
              </a:spcBef>
              <a:buFont typeface="Calibri"/>
              <a:buNone/>
              <a:defRPr sz="900"/>
            </a:lvl6pPr>
            <a:lvl7pPr marL="2742944" indent="0" rtl="0">
              <a:spcBef>
                <a:spcPts val="0"/>
              </a:spcBef>
              <a:buFont typeface="Calibri"/>
              <a:buNone/>
              <a:defRPr sz="900"/>
            </a:lvl7pPr>
            <a:lvl8pPr marL="3200103" indent="0" rtl="0">
              <a:spcBef>
                <a:spcPts val="0"/>
              </a:spcBef>
              <a:buFont typeface="Calibri"/>
              <a:buNone/>
              <a:defRPr sz="900"/>
            </a:lvl8pPr>
            <a:lvl9pPr marL="3657259" indent="0" rtl="0">
              <a:spcBef>
                <a:spcPts val="0"/>
              </a:spcBef>
              <a:buFont typeface="Calibri"/>
              <a:buNone/>
              <a:defRPr sz="900"/>
            </a:lvl9pPr>
          </a:lstStyle>
          <a:p>
            <a:endParaRPr/>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640087" y="265788"/>
            <a:ext cx="4211639" cy="1131116"/>
          </a:xfrm>
          <a:prstGeom prst="rect">
            <a:avLst/>
          </a:prstGeom>
          <a:noFill/>
          <a:ln>
            <a:noFill/>
          </a:ln>
        </p:spPr>
        <p:txBody>
          <a:bodyPr lIns="91416" tIns="91416" rIns="91416" bIns="91416"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51" name="Shape 151"/>
          <p:cNvSpPr txBox="1">
            <a:spLocks noGrp="1"/>
          </p:cNvSpPr>
          <p:nvPr>
            <p:ph type="body" idx="1"/>
          </p:nvPr>
        </p:nvSpPr>
        <p:spPr>
          <a:xfrm>
            <a:off x="5005071" y="265788"/>
            <a:ext cx="7156451" cy="5697301"/>
          </a:xfrm>
          <a:prstGeom prst="rect">
            <a:avLst/>
          </a:prstGeom>
          <a:noFill/>
          <a:ln>
            <a:noFill/>
          </a:ln>
        </p:spPr>
        <p:txBody>
          <a:bodyPr lIns="91416" tIns="91416" rIns="91416" bIns="91416" anchor="t" anchorCtr="0"/>
          <a:lstStyle>
            <a:lvl1pPr rtl="0">
              <a:spcBef>
                <a:spcPts val="0"/>
              </a:spcBef>
              <a:defRPr sz="3200"/>
            </a:lvl1pPr>
            <a:lvl2pPr rtl="0">
              <a:spcBef>
                <a:spcPts val="0"/>
              </a:spcBef>
              <a:defRPr sz="2700"/>
            </a:lvl2pPr>
            <a:lvl3pPr rtl="0">
              <a:spcBef>
                <a:spcPts val="0"/>
              </a:spcBef>
              <a:defRPr sz="23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a:endParaRPr/>
          </a:p>
        </p:txBody>
      </p:sp>
      <p:sp>
        <p:nvSpPr>
          <p:cNvPr id="152" name="Shape 152"/>
          <p:cNvSpPr txBox="1">
            <a:spLocks noGrp="1"/>
          </p:cNvSpPr>
          <p:nvPr>
            <p:ph type="body" idx="2"/>
          </p:nvPr>
        </p:nvSpPr>
        <p:spPr>
          <a:xfrm>
            <a:off x="640087" y="1396909"/>
            <a:ext cx="4211639" cy="4566185"/>
          </a:xfrm>
          <a:prstGeom prst="rect">
            <a:avLst/>
          </a:prstGeom>
          <a:noFill/>
          <a:ln>
            <a:noFill/>
          </a:ln>
        </p:spPr>
        <p:txBody>
          <a:bodyPr lIns="91416" tIns="91416" rIns="91416" bIns="91416" anchor="t" anchorCtr="0"/>
          <a:lstStyle>
            <a:lvl1pPr marL="0" indent="0" rtl="0">
              <a:spcBef>
                <a:spcPts val="0"/>
              </a:spcBef>
              <a:buFont typeface="Calibri"/>
              <a:buNone/>
              <a:defRPr sz="1400"/>
            </a:lvl1pPr>
            <a:lvl2pPr marL="457158" indent="0" rtl="0">
              <a:spcBef>
                <a:spcPts val="0"/>
              </a:spcBef>
              <a:buFont typeface="Calibri"/>
              <a:buNone/>
              <a:defRPr sz="1100"/>
            </a:lvl2pPr>
            <a:lvl3pPr marL="914314" indent="0" rtl="0">
              <a:spcBef>
                <a:spcPts val="0"/>
              </a:spcBef>
              <a:buFont typeface="Calibri"/>
              <a:buNone/>
              <a:defRPr sz="900"/>
            </a:lvl3pPr>
            <a:lvl4pPr marL="1371472" indent="0" rtl="0">
              <a:spcBef>
                <a:spcPts val="0"/>
              </a:spcBef>
              <a:buFont typeface="Calibri"/>
              <a:buNone/>
              <a:defRPr sz="900"/>
            </a:lvl4pPr>
            <a:lvl5pPr marL="1828630" indent="0" rtl="0">
              <a:spcBef>
                <a:spcPts val="0"/>
              </a:spcBef>
              <a:buFont typeface="Calibri"/>
              <a:buNone/>
              <a:defRPr sz="900"/>
            </a:lvl5pPr>
            <a:lvl6pPr marL="2285786" indent="0" rtl="0">
              <a:spcBef>
                <a:spcPts val="0"/>
              </a:spcBef>
              <a:buFont typeface="Calibri"/>
              <a:buNone/>
              <a:defRPr sz="900"/>
            </a:lvl6pPr>
            <a:lvl7pPr marL="2742944" indent="0" rtl="0">
              <a:spcBef>
                <a:spcPts val="0"/>
              </a:spcBef>
              <a:buFont typeface="Calibri"/>
              <a:buNone/>
              <a:defRPr sz="900"/>
            </a:lvl7pPr>
            <a:lvl8pPr marL="3200103" indent="0" rtl="0">
              <a:spcBef>
                <a:spcPts val="0"/>
              </a:spcBef>
              <a:buFont typeface="Calibri"/>
              <a:buNone/>
              <a:defRPr sz="900"/>
            </a:lvl8pPr>
            <a:lvl9pPr marL="3657259" indent="0" rtl="0">
              <a:spcBef>
                <a:spcPts val="0"/>
              </a:spcBef>
              <a:buFont typeface="Calibri"/>
              <a:buNone/>
              <a:defRPr sz="900"/>
            </a:lvl9pPr>
          </a:lstStyle>
          <a:p>
            <a:endParaRPr/>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53"/>
        <p:cNvGrpSpPr/>
        <p:nvPr/>
      </p:nvGrpSpPr>
      <p:grpSpPr>
        <a:xfrm>
          <a:off x="0" y="0"/>
          <a:ext cx="0" cy="0"/>
          <a:chOff x="0" y="0"/>
          <a:chExt cx="0" cy="0"/>
        </a:xfrm>
      </p:grpSpPr>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154"/>
        <p:cNvGrpSpPr/>
        <p:nvPr/>
      </p:nvGrpSpPr>
      <p:grpSpPr>
        <a:xfrm>
          <a:off x="0" y="0"/>
          <a:ext cx="0" cy="0"/>
          <a:chOff x="0" y="0"/>
          <a:chExt cx="0" cy="0"/>
        </a:xfrm>
      </p:grpSpPr>
      <p:sp>
        <p:nvSpPr>
          <p:cNvPr id="155" name="Shape 155"/>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24"/>
        <p:cNvGrpSpPr/>
        <p:nvPr/>
      </p:nvGrpSpPr>
      <p:grpSpPr>
        <a:xfrm>
          <a:off x="0" y="0"/>
          <a:ext cx="0" cy="0"/>
          <a:chOff x="0" y="0"/>
          <a:chExt cx="0" cy="0"/>
        </a:xfrm>
      </p:grpSpPr>
      <p:sp>
        <p:nvSpPr>
          <p:cNvPr id="25" name="Shape 25"/>
          <p:cNvSpPr txBox="1">
            <a:spLocks noGrp="1"/>
          </p:cNvSpPr>
          <p:nvPr>
            <p:ph type="title"/>
          </p:nvPr>
        </p:nvSpPr>
        <p:spPr>
          <a:xfrm>
            <a:off x="640087" y="265788"/>
            <a:ext cx="4211639" cy="1131116"/>
          </a:xfrm>
          <a:prstGeom prst="rect">
            <a:avLst/>
          </a:prstGeom>
          <a:noFill/>
          <a:ln>
            <a:noFill/>
          </a:ln>
        </p:spPr>
        <p:txBody>
          <a:bodyPr lIns="91416" tIns="91416" rIns="91416" bIns="91416" anchor="b" anchorCtr="0"/>
          <a:lstStyle>
            <a:lvl1pPr algn="l" rtl="0">
              <a:spcBef>
                <a:spcPts val="0"/>
              </a:spcBef>
              <a:defRPr sz="2000" b="1"/>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26" name="Shape 26"/>
          <p:cNvSpPr txBox="1">
            <a:spLocks noGrp="1"/>
          </p:cNvSpPr>
          <p:nvPr>
            <p:ph type="body" idx="1"/>
          </p:nvPr>
        </p:nvSpPr>
        <p:spPr>
          <a:xfrm>
            <a:off x="5005071" y="265788"/>
            <a:ext cx="7156451" cy="5697301"/>
          </a:xfrm>
          <a:prstGeom prst="rect">
            <a:avLst/>
          </a:prstGeom>
          <a:noFill/>
          <a:ln>
            <a:noFill/>
          </a:ln>
        </p:spPr>
        <p:txBody>
          <a:bodyPr lIns="91416" tIns="91416" rIns="91416" bIns="91416" anchor="t" anchorCtr="0"/>
          <a:lstStyle>
            <a:lvl1pPr rtl="0">
              <a:spcBef>
                <a:spcPts val="0"/>
              </a:spcBef>
              <a:defRPr sz="3200"/>
            </a:lvl1pPr>
            <a:lvl2pPr rtl="0">
              <a:spcBef>
                <a:spcPts val="0"/>
              </a:spcBef>
              <a:defRPr sz="2700"/>
            </a:lvl2pPr>
            <a:lvl3pPr rtl="0">
              <a:spcBef>
                <a:spcPts val="0"/>
              </a:spcBef>
              <a:defRPr sz="2300"/>
            </a:lvl3pPr>
            <a:lvl4pPr rtl="0">
              <a:spcBef>
                <a:spcPts val="0"/>
              </a:spcBef>
              <a:defRPr sz="2000"/>
            </a:lvl4pPr>
            <a:lvl5pPr rtl="0">
              <a:spcBef>
                <a:spcPts val="0"/>
              </a:spcBef>
              <a:defRPr sz="2000"/>
            </a:lvl5pPr>
            <a:lvl6pPr rtl="0">
              <a:spcBef>
                <a:spcPts val="0"/>
              </a:spcBef>
              <a:defRPr sz="2000"/>
            </a:lvl6pPr>
            <a:lvl7pPr rtl="0">
              <a:spcBef>
                <a:spcPts val="0"/>
              </a:spcBef>
              <a:defRPr sz="2000"/>
            </a:lvl7pPr>
            <a:lvl8pPr rtl="0">
              <a:spcBef>
                <a:spcPts val="0"/>
              </a:spcBef>
              <a:defRPr sz="2000"/>
            </a:lvl8pPr>
            <a:lvl9pPr rtl="0">
              <a:spcBef>
                <a:spcPts val="0"/>
              </a:spcBef>
              <a:defRPr sz="2000"/>
            </a:lvl9pPr>
          </a:lstStyle>
          <a:p>
            <a:endParaRPr/>
          </a:p>
        </p:txBody>
      </p:sp>
      <p:sp>
        <p:nvSpPr>
          <p:cNvPr id="27" name="Shape 27"/>
          <p:cNvSpPr txBox="1">
            <a:spLocks noGrp="1"/>
          </p:cNvSpPr>
          <p:nvPr>
            <p:ph type="body" idx="2"/>
          </p:nvPr>
        </p:nvSpPr>
        <p:spPr>
          <a:xfrm>
            <a:off x="640087" y="1396909"/>
            <a:ext cx="4211639" cy="4566185"/>
          </a:xfrm>
          <a:prstGeom prst="rect">
            <a:avLst/>
          </a:prstGeom>
          <a:noFill/>
          <a:ln>
            <a:noFill/>
          </a:ln>
        </p:spPr>
        <p:txBody>
          <a:bodyPr lIns="91416" tIns="91416" rIns="91416" bIns="91416" anchor="t" anchorCtr="0"/>
          <a:lstStyle>
            <a:lvl1pPr marL="0" indent="0" rtl="0">
              <a:spcBef>
                <a:spcPts val="0"/>
              </a:spcBef>
              <a:buFont typeface="Calibri"/>
              <a:buNone/>
              <a:defRPr sz="1400"/>
            </a:lvl1pPr>
            <a:lvl2pPr marL="457158" indent="0" rtl="0">
              <a:spcBef>
                <a:spcPts val="0"/>
              </a:spcBef>
              <a:buFont typeface="Calibri"/>
              <a:buNone/>
              <a:defRPr sz="1100"/>
            </a:lvl2pPr>
            <a:lvl3pPr marL="914314" indent="0" rtl="0">
              <a:spcBef>
                <a:spcPts val="0"/>
              </a:spcBef>
              <a:buFont typeface="Calibri"/>
              <a:buNone/>
              <a:defRPr sz="900"/>
            </a:lvl3pPr>
            <a:lvl4pPr marL="1371472" indent="0" rtl="0">
              <a:spcBef>
                <a:spcPts val="0"/>
              </a:spcBef>
              <a:buFont typeface="Calibri"/>
              <a:buNone/>
              <a:defRPr sz="900"/>
            </a:lvl4pPr>
            <a:lvl5pPr marL="1828630" indent="0" rtl="0">
              <a:spcBef>
                <a:spcPts val="0"/>
              </a:spcBef>
              <a:buFont typeface="Calibri"/>
              <a:buNone/>
              <a:defRPr sz="900"/>
            </a:lvl5pPr>
            <a:lvl6pPr marL="2285786" indent="0" rtl="0">
              <a:spcBef>
                <a:spcPts val="0"/>
              </a:spcBef>
              <a:buFont typeface="Calibri"/>
              <a:buNone/>
              <a:defRPr sz="900"/>
            </a:lvl6pPr>
            <a:lvl7pPr marL="2742944" indent="0" rtl="0">
              <a:spcBef>
                <a:spcPts val="0"/>
              </a:spcBef>
              <a:buFont typeface="Calibri"/>
              <a:buNone/>
              <a:defRPr sz="900"/>
            </a:lvl7pPr>
            <a:lvl8pPr marL="3200103" indent="0" rtl="0">
              <a:spcBef>
                <a:spcPts val="0"/>
              </a:spcBef>
              <a:buFont typeface="Calibri"/>
              <a:buNone/>
              <a:defRPr sz="900"/>
            </a:lvl8pPr>
            <a:lvl9pPr marL="3657259" indent="0" rtl="0">
              <a:spcBef>
                <a:spcPts val="0"/>
              </a:spcBef>
              <a:buFont typeface="Calibri"/>
              <a:buNone/>
              <a:defRPr sz="900"/>
            </a:lvl9pPr>
          </a:lstStyle>
          <a:p>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56"/>
        <p:cNvGrpSpPr/>
        <p:nvPr/>
      </p:nvGrpSpPr>
      <p:grpSpPr>
        <a:xfrm>
          <a:off x="0" y="0"/>
          <a:ext cx="0" cy="0"/>
          <a:chOff x="0" y="0"/>
          <a:chExt cx="0" cy="0"/>
        </a:xfrm>
      </p:grpSpPr>
      <p:sp>
        <p:nvSpPr>
          <p:cNvPr id="157" name="Shape 157"/>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rt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58" name="Shape 158"/>
          <p:cNvSpPr txBox="1">
            <a:spLocks noGrp="1"/>
          </p:cNvSpPr>
          <p:nvPr>
            <p:ph type="body" idx="1"/>
          </p:nvPr>
        </p:nvSpPr>
        <p:spPr>
          <a:xfrm>
            <a:off x="640082" y="1494250"/>
            <a:ext cx="5656264" cy="622734"/>
          </a:xfrm>
          <a:prstGeom prst="rect">
            <a:avLst/>
          </a:prstGeom>
          <a:noFill/>
          <a:ln>
            <a:noFill/>
          </a:ln>
        </p:spPr>
        <p:txBody>
          <a:bodyPr lIns="91416" tIns="91416" rIns="91416" bIns="91416" anchor="b" anchorCtr="0"/>
          <a:lstStyle>
            <a:lvl1pPr marL="0" indent="0" rtl="0">
              <a:spcBef>
                <a:spcPts val="0"/>
              </a:spcBef>
              <a:buFont typeface="Calibri"/>
              <a:buNone/>
              <a:defRPr sz="2300" b="1"/>
            </a:lvl1pPr>
            <a:lvl2pPr marL="457158" indent="0" rtl="0">
              <a:spcBef>
                <a:spcPts val="0"/>
              </a:spcBef>
              <a:buFont typeface="Calibri"/>
              <a:buNone/>
              <a:defRPr sz="2000" b="1"/>
            </a:lvl2pPr>
            <a:lvl3pPr marL="914314" indent="0" rtl="0">
              <a:spcBef>
                <a:spcPts val="0"/>
              </a:spcBef>
              <a:buFont typeface="Calibri"/>
              <a:buNone/>
              <a:defRPr sz="1800" b="1"/>
            </a:lvl3pPr>
            <a:lvl4pPr marL="1371472" indent="0" rtl="0">
              <a:spcBef>
                <a:spcPts val="0"/>
              </a:spcBef>
              <a:buFont typeface="Calibri"/>
              <a:buNone/>
              <a:defRPr sz="1600" b="1"/>
            </a:lvl4pPr>
            <a:lvl5pPr marL="1828630" indent="0" rtl="0">
              <a:spcBef>
                <a:spcPts val="0"/>
              </a:spcBef>
              <a:buFont typeface="Calibri"/>
              <a:buNone/>
              <a:defRPr sz="1600" b="1"/>
            </a:lvl5pPr>
            <a:lvl6pPr marL="2285786" indent="0" rtl="0">
              <a:spcBef>
                <a:spcPts val="0"/>
              </a:spcBef>
              <a:buFont typeface="Calibri"/>
              <a:buNone/>
              <a:defRPr sz="1600" b="1"/>
            </a:lvl6pPr>
            <a:lvl7pPr marL="2742944" indent="0" rtl="0">
              <a:spcBef>
                <a:spcPts val="0"/>
              </a:spcBef>
              <a:buFont typeface="Calibri"/>
              <a:buNone/>
              <a:defRPr sz="1600" b="1"/>
            </a:lvl7pPr>
            <a:lvl8pPr marL="3200103" indent="0" rtl="0">
              <a:spcBef>
                <a:spcPts val="0"/>
              </a:spcBef>
              <a:buFont typeface="Calibri"/>
              <a:buNone/>
              <a:defRPr sz="1600" b="1"/>
            </a:lvl8pPr>
            <a:lvl9pPr marL="3657259" indent="0" rtl="0">
              <a:spcBef>
                <a:spcPts val="0"/>
              </a:spcBef>
              <a:buFont typeface="Calibri"/>
              <a:buNone/>
              <a:defRPr sz="1600" b="1"/>
            </a:lvl9pPr>
          </a:lstStyle>
          <a:p>
            <a:endParaRPr/>
          </a:p>
        </p:txBody>
      </p:sp>
      <p:sp>
        <p:nvSpPr>
          <p:cNvPr id="159" name="Shape 159"/>
          <p:cNvSpPr txBox="1">
            <a:spLocks noGrp="1"/>
          </p:cNvSpPr>
          <p:nvPr>
            <p:ph type="body" idx="2"/>
          </p:nvPr>
        </p:nvSpPr>
        <p:spPr>
          <a:xfrm>
            <a:off x="640082" y="2116986"/>
            <a:ext cx="5656264" cy="3846101"/>
          </a:xfrm>
          <a:prstGeom prst="rect">
            <a:avLst/>
          </a:prstGeom>
          <a:noFill/>
          <a:ln>
            <a:noFill/>
          </a:ln>
        </p:spPr>
        <p:txBody>
          <a:bodyPr lIns="91416" tIns="91416" rIns="91416" bIns="91416" anchor="t" anchorCtr="0"/>
          <a:lstStyle>
            <a:lvl1pPr rtl="0">
              <a:spcBef>
                <a:spcPts val="0"/>
              </a:spcBef>
              <a:defRPr sz="23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160" name="Shape 160"/>
          <p:cNvSpPr txBox="1">
            <a:spLocks noGrp="1"/>
          </p:cNvSpPr>
          <p:nvPr>
            <p:ph type="body" idx="3"/>
          </p:nvPr>
        </p:nvSpPr>
        <p:spPr>
          <a:xfrm>
            <a:off x="6503037" y="1494250"/>
            <a:ext cx="5658484" cy="622734"/>
          </a:xfrm>
          <a:prstGeom prst="rect">
            <a:avLst/>
          </a:prstGeom>
          <a:noFill/>
          <a:ln>
            <a:noFill/>
          </a:ln>
        </p:spPr>
        <p:txBody>
          <a:bodyPr lIns="91416" tIns="91416" rIns="91416" bIns="91416" anchor="b" anchorCtr="0"/>
          <a:lstStyle>
            <a:lvl1pPr marL="0" indent="0" rtl="0">
              <a:spcBef>
                <a:spcPts val="0"/>
              </a:spcBef>
              <a:buFont typeface="Calibri"/>
              <a:buNone/>
              <a:defRPr sz="2300" b="1"/>
            </a:lvl1pPr>
            <a:lvl2pPr marL="457158" indent="0" rtl="0">
              <a:spcBef>
                <a:spcPts val="0"/>
              </a:spcBef>
              <a:buFont typeface="Calibri"/>
              <a:buNone/>
              <a:defRPr sz="2000" b="1"/>
            </a:lvl2pPr>
            <a:lvl3pPr marL="914314" indent="0" rtl="0">
              <a:spcBef>
                <a:spcPts val="0"/>
              </a:spcBef>
              <a:buFont typeface="Calibri"/>
              <a:buNone/>
              <a:defRPr sz="1800" b="1"/>
            </a:lvl3pPr>
            <a:lvl4pPr marL="1371472" indent="0" rtl="0">
              <a:spcBef>
                <a:spcPts val="0"/>
              </a:spcBef>
              <a:buFont typeface="Calibri"/>
              <a:buNone/>
              <a:defRPr sz="1600" b="1"/>
            </a:lvl4pPr>
            <a:lvl5pPr marL="1828630" indent="0" rtl="0">
              <a:spcBef>
                <a:spcPts val="0"/>
              </a:spcBef>
              <a:buFont typeface="Calibri"/>
              <a:buNone/>
              <a:defRPr sz="1600" b="1"/>
            </a:lvl5pPr>
            <a:lvl6pPr marL="2285786" indent="0" rtl="0">
              <a:spcBef>
                <a:spcPts val="0"/>
              </a:spcBef>
              <a:buFont typeface="Calibri"/>
              <a:buNone/>
              <a:defRPr sz="1600" b="1"/>
            </a:lvl6pPr>
            <a:lvl7pPr marL="2742944" indent="0" rtl="0">
              <a:spcBef>
                <a:spcPts val="0"/>
              </a:spcBef>
              <a:buFont typeface="Calibri"/>
              <a:buNone/>
              <a:defRPr sz="1600" b="1"/>
            </a:lvl7pPr>
            <a:lvl8pPr marL="3200103" indent="0" rtl="0">
              <a:spcBef>
                <a:spcPts val="0"/>
              </a:spcBef>
              <a:buFont typeface="Calibri"/>
              <a:buNone/>
              <a:defRPr sz="1600" b="1"/>
            </a:lvl8pPr>
            <a:lvl9pPr marL="3657259" indent="0" rtl="0">
              <a:spcBef>
                <a:spcPts val="0"/>
              </a:spcBef>
              <a:buFont typeface="Calibri"/>
              <a:buNone/>
              <a:defRPr sz="1600" b="1"/>
            </a:lvl9pPr>
          </a:lstStyle>
          <a:p>
            <a:endParaRPr/>
          </a:p>
        </p:txBody>
      </p:sp>
      <p:sp>
        <p:nvSpPr>
          <p:cNvPr id="161" name="Shape 161"/>
          <p:cNvSpPr txBox="1">
            <a:spLocks noGrp="1"/>
          </p:cNvSpPr>
          <p:nvPr>
            <p:ph type="body" idx="4"/>
          </p:nvPr>
        </p:nvSpPr>
        <p:spPr>
          <a:xfrm>
            <a:off x="6503037" y="2116986"/>
            <a:ext cx="5658484" cy="3846101"/>
          </a:xfrm>
          <a:prstGeom prst="rect">
            <a:avLst/>
          </a:prstGeom>
          <a:noFill/>
          <a:ln>
            <a:noFill/>
          </a:ln>
        </p:spPr>
        <p:txBody>
          <a:bodyPr lIns="91416" tIns="91416" rIns="91416" bIns="91416" anchor="t" anchorCtr="0"/>
          <a:lstStyle>
            <a:lvl1pPr rtl="0">
              <a:spcBef>
                <a:spcPts val="0"/>
              </a:spcBef>
              <a:defRPr sz="23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162"/>
        <p:cNvGrpSpPr/>
        <p:nvPr/>
      </p:nvGrpSpPr>
      <p:grpSpPr>
        <a:xfrm>
          <a:off x="0" y="0"/>
          <a:ext cx="0" cy="0"/>
          <a:chOff x="0" y="0"/>
          <a:chExt cx="0" cy="0"/>
        </a:xfrm>
      </p:grpSpPr>
      <p:sp>
        <p:nvSpPr>
          <p:cNvPr id="163" name="Shape 163"/>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
        <p:nvSpPr>
          <p:cNvPr id="164" name="Shape 164"/>
          <p:cNvSpPr txBox="1">
            <a:spLocks noGrp="1"/>
          </p:cNvSpPr>
          <p:nvPr>
            <p:ph type="body" idx="1"/>
          </p:nvPr>
        </p:nvSpPr>
        <p:spPr>
          <a:xfrm>
            <a:off x="640088" y="1557604"/>
            <a:ext cx="5654040" cy="4405483"/>
          </a:xfrm>
          <a:prstGeom prst="rect">
            <a:avLst/>
          </a:prstGeom>
          <a:noFill/>
          <a:ln>
            <a:noFill/>
          </a:ln>
        </p:spPr>
        <p:txBody>
          <a:bodyPr lIns="91416" tIns="91416" rIns="91416" bIns="91416" anchor="t" anchorCtr="0"/>
          <a:lstStyle>
            <a:lvl1pPr rtl="0">
              <a:spcBef>
                <a:spcPts val="0"/>
              </a:spcBef>
              <a:defRPr sz="2700"/>
            </a:lvl1pPr>
            <a:lvl2pPr rtl="0">
              <a:spcBef>
                <a:spcPts val="0"/>
              </a:spcBef>
              <a:defRPr sz="23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165" name="Shape 165"/>
          <p:cNvSpPr txBox="1">
            <a:spLocks noGrp="1"/>
          </p:cNvSpPr>
          <p:nvPr>
            <p:ph type="body" idx="2"/>
          </p:nvPr>
        </p:nvSpPr>
        <p:spPr>
          <a:xfrm>
            <a:off x="6507488" y="1557604"/>
            <a:ext cx="5654040" cy="4405483"/>
          </a:xfrm>
          <a:prstGeom prst="rect">
            <a:avLst/>
          </a:prstGeom>
          <a:noFill/>
          <a:ln>
            <a:noFill/>
          </a:ln>
        </p:spPr>
        <p:txBody>
          <a:bodyPr lIns="91416" tIns="91416" rIns="91416" bIns="91416" anchor="t" anchorCtr="0"/>
          <a:lstStyle>
            <a:lvl1pPr rtl="0">
              <a:spcBef>
                <a:spcPts val="0"/>
              </a:spcBef>
              <a:defRPr sz="2700"/>
            </a:lvl1pPr>
            <a:lvl2pPr rtl="0">
              <a:spcBef>
                <a:spcPts val="0"/>
              </a:spcBef>
              <a:defRPr sz="23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166"/>
        <p:cNvGrpSpPr/>
        <p:nvPr/>
      </p:nvGrpSpPr>
      <p:grpSpPr>
        <a:xfrm>
          <a:off x="0" y="0"/>
          <a:ext cx="0" cy="0"/>
          <a:chOff x="0" y="0"/>
          <a:chExt cx="0" cy="0"/>
        </a:xfrm>
      </p:grpSpPr>
      <p:sp>
        <p:nvSpPr>
          <p:cNvPr id="167" name="Shape 167"/>
          <p:cNvSpPr txBox="1">
            <a:spLocks noGrp="1"/>
          </p:cNvSpPr>
          <p:nvPr>
            <p:ph type="title"/>
          </p:nvPr>
        </p:nvSpPr>
        <p:spPr>
          <a:xfrm>
            <a:off x="1011239" y="4289595"/>
            <a:ext cx="10881360" cy="1325817"/>
          </a:xfrm>
          <a:prstGeom prst="rect">
            <a:avLst/>
          </a:prstGeom>
          <a:noFill/>
          <a:ln>
            <a:noFill/>
          </a:ln>
        </p:spPr>
        <p:txBody>
          <a:bodyPr lIns="91416" tIns="91416" rIns="91416" bIns="91416" anchor="t" anchorCtr="0"/>
          <a:lstStyle>
            <a:lvl1pPr algn="l" rtl="0">
              <a:spcBef>
                <a:spcPts val="0"/>
              </a:spcBef>
              <a:defRPr sz="4000" b="1" cap="small"/>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68" name="Shape 168"/>
          <p:cNvSpPr txBox="1">
            <a:spLocks noGrp="1"/>
          </p:cNvSpPr>
          <p:nvPr>
            <p:ph type="body" idx="1"/>
          </p:nvPr>
        </p:nvSpPr>
        <p:spPr>
          <a:xfrm>
            <a:off x="1011239" y="2829342"/>
            <a:ext cx="10881360" cy="1460252"/>
          </a:xfrm>
          <a:prstGeom prst="rect">
            <a:avLst/>
          </a:prstGeom>
          <a:noFill/>
          <a:ln>
            <a:noFill/>
          </a:ln>
        </p:spPr>
        <p:txBody>
          <a:bodyPr lIns="91416" tIns="91416" rIns="91416" bIns="91416" anchor="b" anchorCtr="0"/>
          <a:lstStyle>
            <a:lvl1pPr marL="0" indent="0" rtl="0">
              <a:spcBef>
                <a:spcPts val="0"/>
              </a:spcBef>
              <a:buClr>
                <a:srgbClr val="888888"/>
              </a:buClr>
              <a:buFont typeface="Calibri"/>
              <a:buNone/>
              <a:defRPr sz="2000">
                <a:solidFill>
                  <a:srgbClr val="888888"/>
                </a:solidFill>
              </a:defRPr>
            </a:lvl1pPr>
            <a:lvl2pPr marL="457158" indent="0" rtl="0">
              <a:spcBef>
                <a:spcPts val="0"/>
              </a:spcBef>
              <a:buClr>
                <a:srgbClr val="888888"/>
              </a:buClr>
              <a:buFont typeface="Calibri"/>
              <a:buNone/>
              <a:defRPr sz="1800">
                <a:solidFill>
                  <a:srgbClr val="888888"/>
                </a:solidFill>
              </a:defRPr>
            </a:lvl2pPr>
            <a:lvl3pPr marL="914314" indent="0" rtl="0">
              <a:spcBef>
                <a:spcPts val="0"/>
              </a:spcBef>
              <a:buClr>
                <a:srgbClr val="888888"/>
              </a:buClr>
              <a:buFont typeface="Calibri"/>
              <a:buNone/>
              <a:defRPr sz="1600">
                <a:solidFill>
                  <a:srgbClr val="888888"/>
                </a:solidFill>
              </a:defRPr>
            </a:lvl3pPr>
            <a:lvl4pPr marL="1371472" indent="0" rtl="0">
              <a:spcBef>
                <a:spcPts val="0"/>
              </a:spcBef>
              <a:buClr>
                <a:srgbClr val="888888"/>
              </a:buClr>
              <a:buFont typeface="Calibri"/>
              <a:buNone/>
              <a:defRPr sz="1400">
                <a:solidFill>
                  <a:srgbClr val="888888"/>
                </a:solidFill>
              </a:defRPr>
            </a:lvl4pPr>
            <a:lvl5pPr marL="1828630" indent="0" rtl="0">
              <a:spcBef>
                <a:spcPts val="0"/>
              </a:spcBef>
              <a:buClr>
                <a:srgbClr val="888888"/>
              </a:buClr>
              <a:buFont typeface="Calibri"/>
              <a:buNone/>
              <a:defRPr sz="1400">
                <a:solidFill>
                  <a:srgbClr val="888888"/>
                </a:solidFill>
              </a:defRPr>
            </a:lvl5pPr>
            <a:lvl6pPr marL="2285786" indent="0" rtl="0">
              <a:spcBef>
                <a:spcPts val="0"/>
              </a:spcBef>
              <a:buClr>
                <a:srgbClr val="888888"/>
              </a:buClr>
              <a:buFont typeface="Calibri"/>
              <a:buNone/>
              <a:defRPr sz="1400">
                <a:solidFill>
                  <a:srgbClr val="888888"/>
                </a:solidFill>
              </a:defRPr>
            </a:lvl6pPr>
            <a:lvl7pPr marL="2742944" indent="0" rtl="0">
              <a:spcBef>
                <a:spcPts val="0"/>
              </a:spcBef>
              <a:buClr>
                <a:srgbClr val="888888"/>
              </a:buClr>
              <a:buFont typeface="Calibri"/>
              <a:buNone/>
              <a:defRPr sz="1400">
                <a:solidFill>
                  <a:srgbClr val="888888"/>
                </a:solidFill>
              </a:defRPr>
            </a:lvl7pPr>
            <a:lvl8pPr marL="3200103" indent="0" rtl="0">
              <a:spcBef>
                <a:spcPts val="0"/>
              </a:spcBef>
              <a:buClr>
                <a:srgbClr val="888888"/>
              </a:buClr>
              <a:buFont typeface="Calibri"/>
              <a:buNone/>
              <a:defRPr sz="1400">
                <a:solidFill>
                  <a:srgbClr val="888888"/>
                </a:solidFill>
              </a:defRPr>
            </a:lvl8pPr>
            <a:lvl9pPr marL="3657259" indent="0" rtl="0">
              <a:spcBef>
                <a:spcPts val="0"/>
              </a:spcBef>
              <a:buClr>
                <a:srgbClr val="888888"/>
              </a:buClr>
              <a:buFont typeface="Calibri"/>
              <a:buNone/>
              <a:defRPr sz="1400">
                <a:solidFill>
                  <a:srgbClr val="888888"/>
                </a:solidFill>
              </a:defRPr>
            </a:lvl9pPr>
          </a:lstStyle>
          <a:p>
            <a:endParaRPr/>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69"/>
        <p:cNvGrpSpPr/>
        <p:nvPr/>
      </p:nvGrpSpPr>
      <p:grpSpPr>
        <a:xfrm>
          <a:off x="0" y="0"/>
          <a:ext cx="0" cy="0"/>
          <a:chOff x="0" y="0"/>
          <a:chExt cx="0" cy="0"/>
        </a:xfrm>
      </p:grpSpPr>
      <p:sp>
        <p:nvSpPr>
          <p:cNvPr id="170" name="Shape 170"/>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
        <p:nvSpPr>
          <p:cNvPr id="171" name="Shape 171"/>
          <p:cNvSpPr txBox="1">
            <a:spLocks noGrp="1"/>
          </p:cNvSpPr>
          <p:nvPr>
            <p:ph type="body" idx="1"/>
          </p:nvPr>
        </p:nvSpPr>
        <p:spPr>
          <a:xfrm>
            <a:off x="640080" y="1557611"/>
            <a:ext cx="11521440" cy="4405475"/>
          </a:xfrm>
          <a:prstGeom prst="rect">
            <a:avLst/>
          </a:prstGeom>
          <a:noFill/>
          <a:ln>
            <a:noFill/>
          </a:ln>
        </p:spPr>
        <p:txBody>
          <a:bodyPr lIns="91416" tIns="91416" rIns="91416" bIns="91416" anchor="t" anchorCtr="0"/>
          <a:lstStyle>
            <a:lvl1pPr marL="342868" indent="-139688" algn="l" rtl="0">
              <a:spcBef>
                <a:spcPts val="639"/>
              </a:spcBef>
              <a:spcAft>
                <a:spcPts val="0"/>
              </a:spcAft>
              <a:buClr>
                <a:schemeClr val="dk1"/>
              </a:buClr>
              <a:buFont typeface="Calibri"/>
              <a:buChar char="•"/>
              <a:defRPr sz="3200">
                <a:solidFill>
                  <a:schemeClr val="dk1"/>
                </a:solidFill>
                <a:latin typeface="Calibri"/>
                <a:ea typeface="Calibri"/>
                <a:cs typeface="Calibri"/>
                <a:sym typeface="Calibri"/>
              </a:defRPr>
            </a:lvl1pPr>
            <a:lvl2pPr marL="742880" indent="-107940" algn="l" rtl="0">
              <a:spcBef>
                <a:spcPts val="560"/>
              </a:spcBef>
              <a:spcAft>
                <a:spcPts val="0"/>
              </a:spcAft>
              <a:buClr>
                <a:schemeClr val="dk1"/>
              </a:buClr>
              <a:buFont typeface="Calibri"/>
              <a:buChar char="–"/>
              <a:defRPr sz="2700">
                <a:solidFill>
                  <a:schemeClr val="dk1"/>
                </a:solidFill>
                <a:latin typeface="Calibri"/>
                <a:ea typeface="Calibri"/>
                <a:cs typeface="Calibri"/>
                <a:sym typeface="Calibri"/>
              </a:defRPr>
            </a:lvl2pPr>
            <a:lvl3pPr marL="1142894" indent="-76192" algn="l" rtl="0">
              <a:spcBef>
                <a:spcPts val="480"/>
              </a:spcBef>
              <a:spcAft>
                <a:spcPts val="0"/>
              </a:spcAft>
              <a:buClr>
                <a:schemeClr val="dk1"/>
              </a:buClr>
              <a:buFont typeface="Calibri"/>
              <a:buChar char="•"/>
              <a:defRPr sz="2300">
                <a:solidFill>
                  <a:schemeClr val="dk1"/>
                </a:solidFill>
                <a:latin typeface="Calibri"/>
                <a:ea typeface="Calibri"/>
                <a:cs typeface="Calibri"/>
                <a:sym typeface="Calibri"/>
              </a:defRPr>
            </a:lvl3pPr>
            <a:lvl4pPr marL="1600050"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4pPr>
            <a:lvl5pPr marL="2057208" indent="-101590" algn="l" rtl="0">
              <a:spcBef>
                <a:spcPts val="399"/>
              </a:spcBef>
              <a:spcAft>
                <a:spcPts val="0"/>
              </a:spcAft>
              <a:buClr>
                <a:schemeClr val="dk1"/>
              </a:buClr>
              <a:buFont typeface="Calibri"/>
              <a:buChar char="»"/>
              <a:defRPr sz="2000">
                <a:solidFill>
                  <a:schemeClr val="dk1"/>
                </a:solidFill>
                <a:latin typeface="Calibri"/>
                <a:ea typeface="Calibri"/>
                <a:cs typeface="Calibri"/>
                <a:sym typeface="Calibri"/>
              </a:defRPr>
            </a:lvl5pPr>
            <a:lvl6pPr marL="2514366" indent="-101590" algn="l" rtl="0">
              <a:spcBef>
                <a:spcPts val="399"/>
              </a:spcBef>
              <a:buClr>
                <a:schemeClr val="dk1"/>
              </a:buClr>
              <a:buFont typeface="Calibri"/>
              <a:buChar char="•"/>
              <a:defRPr sz="2000">
                <a:solidFill>
                  <a:schemeClr val="dk1"/>
                </a:solidFill>
                <a:latin typeface="Calibri"/>
                <a:ea typeface="Calibri"/>
                <a:cs typeface="Calibri"/>
                <a:sym typeface="Calibri"/>
              </a:defRPr>
            </a:lvl6pPr>
            <a:lvl7pPr marL="2971523" indent="-101590" algn="l" rtl="0">
              <a:spcBef>
                <a:spcPts val="399"/>
              </a:spcBef>
              <a:buClr>
                <a:schemeClr val="dk1"/>
              </a:buClr>
              <a:buFont typeface="Calibri"/>
              <a:buChar char="•"/>
              <a:defRPr sz="2000">
                <a:solidFill>
                  <a:schemeClr val="dk1"/>
                </a:solidFill>
                <a:latin typeface="Calibri"/>
                <a:ea typeface="Calibri"/>
                <a:cs typeface="Calibri"/>
                <a:sym typeface="Calibri"/>
              </a:defRPr>
            </a:lvl7pPr>
            <a:lvl8pPr marL="3428681" indent="-101590" algn="l" rtl="0">
              <a:spcBef>
                <a:spcPts val="399"/>
              </a:spcBef>
              <a:buClr>
                <a:schemeClr val="dk1"/>
              </a:buClr>
              <a:buFont typeface="Calibri"/>
              <a:buChar char="•"/>
              <a:defRPr sz="2000">
                <a:solidFill>
                  <a:schemeClr val="dk1"/>
                </a:solidFill>
                <a:latin typeface="Calibri"/>
                <a:ea typeface="Calibri"/>
                <a:cs typeface="Calibri"/>
                <a:sym typeface="Calibri"/>
              </a:defRPr>
            </a:lvl8pPr>
            <a:lvl9pPr marL="3885837" indent="-101590" algn="l" rtl="0">
              <a:spcBef>
                <a:spcPts val="399"/>
              </a:spcBef>
              <a:buClr>
                <a:schemeClr val="dk1"/>
              </a:buClr>
              <a:buFont typeface="Calibri"/>
              <a:buChar char="•"/>
              <a:defRPr sz="20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172"/>
        <p:cNvGrpSpPr/>
        <p:nvPr/>
      </p:nvGrpSpPr>
      <p:grpSpPr>
        <a:xfrm>
          <a:off x="0" y="0"/>
          <a:ext cx="0" cy="0"/>
          <a:chOff x="0" y="0"/>
          <a:chExt cx="0" cy="0"/>
        </a:xfrm>
      </p:grpSpPr>
      <p:sp>
        <p:nvSpPr>
          <p:cNvPr id="173" name="Shape 173"/>
          <p:cNvSpPr txBox="1">
            <a:spLocks noGrp="1"/>
          </p:cNvSpPr>
          <p:nvPr>
            <p:ph type="ctrTitle"/>
          </p:nvPr>
        </p:nvSpPr>
        <p:spPr>
          <a:xfrm>
            <a:off x="960120" y="2073723"/>
            <a:ext cx="10881360" cy="1430890"/>
          </a:xfrm>
          <a:prstGeom prst="rect">
            <a:avLst/>
          </a:prstGeom>
          <a:noFill/>
          <a:ln>
            <a:noFill/>
          </a:ln>
        </p:spPr>
        <p:txBody>
          <a:bodyPr lIns="91416" tIns="91416" rIns="91416" bIns="91416" anchor="t" anchorCtr="0"/>
          <a:lstStyle>
            <a:lvl1pPr marL="0"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1pPr>
            <a:lvl2pPr marL="0"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2pPr>
            <a:lvl3pPr marL="0"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3pPr>
            <a:lvl4pPr marL="0"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4pPr>
            <a:lvl5pPr marL="0"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5pPr>
            <a:lvl6pPr marL="457158"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6pPr>
            <a:lvl7pPr marL="914314"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7pPr>
            <a:lvl8pPr marL="1371472"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8pPr>
            <a:lvl9pPr marL="1828630" marR="0" indent="0" algn="ctr" rtl="0">
              <a:spcBef>
                <a:spcPts val="0"/>
              </a:spcBef>
              <a:spcAft>
                <a:spcPts val="0"/>
              </a:spcAft>
              <a:defRPr sz="4500" b="0" i="0" u="none" strike="noStrike" cap="none" baseline="0">
                <a:solidFill>
                  <a:schemeClr val="dk1"/>
                </a:solidFill>
                <a:latin typeface="Calibri"/>
                <a:ea typeface="Calibri"/>
                <a:cs typeface="Calibri"/>
                <a:sym typeface="Calibri"/>
              </a:defRPr>
            </a:lvl9pPr>
          </a:lstStyle>
          <a:p>
            <a:endParaRPr/>
          </a:p>
        </p:txBody>
      </p:sp>
      <p:sp>
        <p:nvSpPr>
          <p:cNvPr id="174" name="Shape 174"/>
          <p:cNvSpPr txBox="1">
            <a:spLocks noGrp="1"/>
          </p:cNvSpPr>
          <p:nvPr>
            <p:ph type="subTitle" idx="1"/>
          </p:nvPr>
        </p:nvSpPr>
        <p:spPr>
          <a:xfrm>
            <a:off x="1920247" y="3782748"/>
            <a:ext cx="8961120" cy="1705945"/>
          </a:xfrm>
          <a:prstGeom prst="rect">
            <a:avLst/>
          </a:prstGeom>
          <a:noFill/>
          <a:ln>
            <a:noFill/>
          </a:ln>
        </p:spPr>
        <p:txBody>
          <a:bodyPr lIns="91416" tIns="91416" rIns="91416" bIns="91416" anchor="t" anchorCtr="0"/>
          <a:lstStyle>
            <a:lvl1pPr marL="0" marR="0" indent="0" algn="ctr" rtl="0">
              <a:spcBef>
                <a:spcPts val="639"/>
              </a:spcBef>
              <a:spcAft>
                <a:spcPts val="0"/>
              </a:spcAft>
              <a:buClr>
                <a:srgbClr val="888888"/>
              </a:buClr>
              <a:buFont typeface="Calibri"/>
              <a:buNone/>
              <a:defRPr sz="3200" b="0" i="0" u="none" strike="noStrike" cap="none" baseline="0">
                <a:solidFill>
                  <a:srgbClr val="888888"/>
                </a:solidFill>
                <a:latin typeface="Calibri"/>
                <a:ea typeface="Calibri"/>
                <a:cs typeface="Calibri"/>
                <a:sym typeface="Calibri"/>
              </a:defRPr>
            </a:lvl1pPr>
            <a:lvl2pPr marL="457158" marR="0" indent="0" algn="ctr" rtl="0">
              <a:spcBef>
                <a:spcPts val="560"/>
              </a:spcBef>
              <a:spcAft>
                <a:spcPts val="0"/>
              </a:spcAft>
              <a:buClr>
                <a:srgbClr val="888888"/>
              </a:buClr>
              <a:buFont typeface="Calibri"/>
              <a:buNone/>
              <a:defRPr sz="2700" b="0" i="0" u="none" strike="noStrike" cap="none" baseline="0">
                <a:solidFill>
                  <a:srgbClr val="888888"/>
                </a:solidFill>
                <a:latin typeface="Calibri"/>
                <a:ea typeface="Calibri"/>
                <a:cs typeface="Calibri"/>
                <a:sym typeface="Calibri"/>
              </a:defRPr>
            </a:lvl2pPr>
            <a:lvl3pPr marL="914314" marR="0" indent="0" algn="ctr" rtl="0">
              <a:spcBef>
                <a:spcPts val="480"/>
              </a:spcBef>
              <a:spcAft>
                <a:spcPts val="0"/>
              </a:spcAft>
              <a:buClr>
                <a:srgbClr val="888888"/>
              </a:buClr>
              <a:buFont typeface="Calibri"/>
              <a:buNone/>
              <a:defRPr sz="2300" b="0" i="0" u="none" strike="noStrike" cap="none" baseline="0">
                <a:solidFill>
                  <a:srgbClr val="888888"/>
                </a:solidFill>
                <a:latin typeface="Calibri"/>
                <a:ea typeface="Calibri"/>
                <a:cs typeface="Calibri"/>
                <a:sym typeface="Calibri"/>
              </a:defRPr>
            </a:lvl3pPr>
            <a:lvl4pPr marL="1371472" marR="0" indent="0" algn="ctr" rtl="0">
              <a:spcBef>
                <a:spcPts val="399"/>
              </a:spcBef>
              <a:spcAft>
                <a:spcPts val="0"/>
              </a:spcAft>
              <a:buClr>
                <a:srgbClr val="888888"/>
              </a:buClr>
              <a:buFont typeface="Calibri"/>
              <a:buNone/>
              <a:defRPr sz="2000" b="0" i="0" u="none" strike="noStrike" cap="none" baseline="0">
                <a:solidFill>
                  <a:srgbClr val="888888"/>
                </a:solidFill>
                <a:latin typeface="Calibri"/>
                <a:ea typeface="Calibri"/>
                <a:cs typeface="Calibri"/>
                <a:sym typeface="Calibri"/>
              </a:defRPr>
            </a:lvl4pPr>
            <a:lvl5pPr marL="1828630" marR="0" indent="0" algn="ctr" rtl="0">
              <a:spcBef>
                <a:spcPts val="399"/>
              </a:spcBef>
              <a:spcAft>
                <a:spcPts val="0"/>
              </a:spcAft>
              <a:buClr>
                <a:srgbClr val="888888"/>
              </a:buClr>
              <a:buFont typeface="Calibri"/>
              <a:buNone/>
              <a:defRPr sz="2000" b="0" i="0" u="none" strike="noStrike" cap="none" baseline="0">
                <a:solidFill>
                  <a:srgbClr val="888888"/>
                </a:solidFill>
                <a:latin typeface="Calibri"/>
                <a:ea typeface="Calibri"/>
                <a:cs typeface="Calibri"/>
                <a:sym typeface="Calibri"/>
              </a:defRPr>
            </a:lvl5pPr>
            <a:lvl6pPr marL="2285786" marR="0" indent="0" algn="ctr" rtl="0">
              <a:spcBef>
                <a:spcPts val="399"/>
              </a:spcBef>
              <a:buClr>
                <a:srgbClr val="888888"/>
              </a:buClr>
              <a:buFont typeface="Calibri"/>
              <a:buNone/>
              <a:defRPr sz="2000" b="0" i="0" u="none" strike="noStrike" cap="none" baseline="0">
                <a:solidFill>
                  <a:srgbClr val="888888"/>
                </a:solidFill>
                <a:latin typeface="Calibri"/>
                <a:ea typeface="Calibri"/>
                <a:cs typeface="Calibri"/>
                <a:sym typeface="Calibri"/>
              </a:defRPr>
            </a:lvl6pPr>
            <a:lvl7pPr marL="2742944" marR="0" indent="0" algn="ctr" rtl="0">
              <a:spcBef>
                <a:spcPts val="399"/>
              </a:spcBef>
              <a:buClr>
                <a:srgbClr val="888888"/>
              </a:buClr>
              <a:buFont typeface="Calibri"/>
              <a:buNone/>
              <a:defRPr sz="2000" b="0" i="0" u="none" strike="noStrike" cap="none" baseline="0">
                <a:solidFill>
                  <a:srgbClr val="888888"/>
                </a:solidFill>
                <a:latin typeface="Calibri"/>
                <a:ea typeface="Calibri"/>
                <a:cs typeface="Calibri"/>
                <a:sym typeface="Calibri"/>
              </a:defRPr>
            </a:lvl7pPr>
            <a:lvl8pPr marL="3200103" marR="0" indent="0" algn="ctr" rtl="0">
              <a:spcBef>
                <a:spcPts val="399"/>
              </a:spcBef>
              <a:buClr>
                <a:srgbClr val="888888"/>
              </a:buClr>
              <a:buFont typeface="Calibri"/>
              <a:buNone/>
              <a:defRPr sz="2000" b="0" i="0" u="none" strike="noStrike" cap="none" baseline="0">
                <a:solidFill>
                  <a:srgbClr val="888888"/>
                </a:solidFill>
                <a:latin typeface="Calibri"/>
                <a:ea typeface="Calibri"/>
                <a:cs typeface="Calibri"/>
                <a:sym typeface="Calibri"/>
              </a:defRPr>
            </a:lvl8pPr>
            <a:lvl9pPr marL="3657259" marR="0" indent="0" algn="ctr" rtl="0">
              <a:spcBef>
                <a:spcPts val="399"/>
              </a:spcBef>
              <a:buClr>
                <a:srgbClr val="888888"/>
              </a:buClr>
              <a:buFont typeface="Calibri"/>
              <a:buNone/>
              <a:defRPr sz="2000" b="0" i="0" u="none" strike="noStrike" cap="none" baseline="0">
                <a:solidFill>
                  <a:srgbClr val="888888"/>
                </a:solidFill>
                <a:latin typeface="Calibri"/>
                <a:ea typeface="Calibri"/>
                <a:cs typeface="Calibri"/>
                <a:sym typeface="Calibri"/>
              </a:defRPr>
            </a:lvl9pPr>
          </a:lstStyle>
          <a:p>
            <a:endParaRPr/>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2073723"/>
            <a:ext cx="10881360" cy="1430890"/>
          </a:xfrm>
        </p:spPr>
        <p:txBody>
          <a:bodyPr/>
          <a:lstStyle/>
          <a:p>
            <a:r>
              <a:rPr lang="en-US" smtClean="0"/>
              <a:t>Click to edit Master title style</a:t>
            </a:r>
            <a:endParaRPr lang="en-US"/>
          </a:p>
        </p:txBody>
      </p:sp>
      <p:sp>
        <p:nvSpPr>
          <p:cNvPr id="3" name="Subtitle 2"/>
          <p:cNvSpPr>
            <a:spLocks noGrp="1"/>
          </p:cNvSpPr>
          <p:nvPr>
            <p:ph type="subTitle" idx="1"/>
          </p:nvPr>
        </p:nvSpPr>
        <p:spPr>
          <a:xfrm>
            <a:off x="1920240" y="3782748"/>
            <a:ext cx="8961120" cy="1705945"/>
          </a:xfrm>
        </p:spPr>
        <p:txBody>
          <a:bodyPr/>
          <a:lstStyle>
            <a:lvl1pPr marL="0" indent="0" algn="ctr">
              <a:buNone/>
              <a:defRPr>
                <a:solidFill>
                  <a:schemeClr val="tx1">
                    <a:tint val="75000"/>
                  </a:schemeClr>
                </a:solidFill>
              </a:defRPr>
            </a:lvl1pPr>
            <a:lvl2pPr marL="457158" indent="0" algn="ctr">
              <a:buNone/>
              <a:defRPr>
                <a:solidFill>
                  <a:schemeClr val="tx1">
                    <a:tint val="75000"/>
                  </a:schemeClr>
                </a:solidFill>
              </a:defRPr>
            </a:lvl2pPr>
            <a:lvl3pPr marL="914314" indent="0" algn="ctr">
              <a:buNone/>
              <a:defRPr>
                <a:solidFill>
                  <a:schemeClr val="tx1">
                    <a:tint val="75000"/>
                  </a:schemeClr>
                </a:solidFill>
              </a:defRPr>
            </a:lvl3pPr>
            <a:lvl4pPr marL="1371472" indent="0" algn="ctr">
              <a:buNone/>
              <a:defRPr>
                <a:solidFill>
                  <a:schemeClr val="tx1">
                    <a:tint val="75000"/>
                  </a:schemeClr>
                </a:solidFill>
              </a:defRPr>
            </a:lvl4pPr>
            <a:lvl5pPr marL="1828630" indent="0" algn="ctr">
              <a:buNone/>
              <a:defRPr>
                <a:solidFill>
                  <a:schemeClr val="tx1">
                    <a:tint val="75000"/>
                  </a:schemeClr>
                </a:solidFill>
              </a:defRPr>
            </a:lvl5pPr>
            <a:lvl6pPr marL="2285786" indent="0" algn="ctr">
              <a:buNone/>
              <a:defRPr>
                <a:solidFill>
                  <a:schemeClr val="tx1">
                    <a:tint val="75000"/>
                  </a:schemeClr>
                </a:solidFill>
              </a:defRPr>
            </a:lvl6pPr>
            <a:lvl7pPr marL="2742944" indent="0" algn="ctr">
              <a:buNone/>
              <a:defRPr>
                <a:solidFill>
                  <a:schemeClr val="tx1">
                    <a:tint val="75000"/>
                  </a:schemeClr>
                </a:solidFill>
              </a:defRPr>
            </a:lvl7pPr>
            <a:lvl8pPr marL="3200103" indent="0" algn="ctr">
              <a:buNone/>
              <a:defRPr>
                <a:solidFill>
                  <a:schemeClr val="tx1">
                    <a:tint val="75000"/>
                  </a:schemeClr>
                </a:solidFill>
              </a:defRPr>
            </a:lvl8pPr>
            <a:lvl9pPr marL="3657259"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09B8566-4585-F442-8321-5B6E01F81A9D}" type="datetimeFigureOut">
              <a:rPr lang="en-US" smtClean="0"/>
              <a:t>12/9/2014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D4FEF0B-4ADF-1E45-B132-ED9CCD3D09AC}" type="slidenum">
              <a:rPr lang="en-US" smtClean="0"/>
              <a:t>‹#›</a:t>
            </a:fld>
            <a:endParaRPr lang="en-US"/>
          </a:p>
        </p:txBody>
      </p:sp>
    </p:spTree>
    <p:extLst>
      <p:ext uri="{BB962C8B-B14F-4D97-AF65-F5344CB8AC3E}">
        <p14:creationId xmlns:p14="http://schemas.microsoft.com/office/powerpoint/2010/main" val="2679237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28"/>
        <p:cNvGrpSpPr/>
        <p:nvPr/>
      </p:nvGrpSpPr>
      <p:grpSpPr>
        <a:xfrm>
          <a:off x="0" y="0"/>
          <a:ext cx="0" cy="0"/>
          <a:chOff x="0" y="0"/>
          <a:chExt cx="0" cy="0"/>
        </a:xfrm>
      </p:grpSpPr>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31"/>
        <p:cNvGrpSpPr/>
        <p:nvPr/>
      </p:nvGrpSpPr>
      <p:grpSpPr>
        <a:xfrm>
          <a:off x="0" y="0"/>
          <a:ext cx="0" cy="0"/>
          <a:chOff x="0" y="0"/>
          <a:chExt cx="0" cy="0"/>
        </a:xfrm>
      </p:grpSpPr>
      <p:sp>
        <p:nvSpPr>
          <p:cNvPr id="32" name="Shape 32"/>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rtl="0">
              <a:spcBef>
                <a:spcPts val="0"/>
              </a:spcBef>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33" name="Shape 33"/>
          <p:cNvSpPr txBox="1">
            <a:spLocks noGrp="1"/>
          </p:cNvSpPr>
          <p:nvPr>
            <p:ph type="body" idx="1"/>
          </p:nvPr>
        </p:nvSpPr>
        <p:spPr>
          <a:xfrm>
            <a:off x="640082" y="1494250"/>
            <a:ext cx="5656264" cy="622734"/>
          </a:xfrm>
          <a:prstGeom prst="rect">
            <a:avLst/>
          </a:prstGeom>
          <a:noFill/>
          <a:ln>
            <a:noFill/>
          </a:ln>
        </p:spPr>
        <p:txBody>
          <a:bodyPr lIns="91416" tIns="91416" rIns="91416" bIns="91416" anchor="b" anchorCtr="0"/>
          <a:lstStyle>
            <a:lvl1pPr marL="0" indent="0" rtl="0">
              <a:spcBef>
                <a:spcPts val="0"/>
              </a:spcBef>
              <a:buFont typeface="Calibri"/>
              <a:buNone/>
              <a:defRPr sz="2300" b="1"/>
            </a:lvl1pPr>
            <a:lvl2pPr marL="457158" indent="0" rtl="0">
              <a:spcBef>
                <a:spcPts val="0"/>
              </a:spcBef>
              <a:buFont typeface="Calibri"/>
              <a:buNone/>
              <a:defRPr sz="2000" b="1"/>
            </a:lvl2pPr>
            <a:lvl3pPr marL="914314" indent="0" rtl="0">
              <a:spcBef>
                <a:spcPts val="0"/>
              </a:spcBef>
              <a:buFont typeface="Calibri"/>
              <a:buNone/>
              <a:defRPr sz="1800" b="1"/>
            </a:lvl3pPr>
            <a:lvl4pPr marL="1371472" indent="0" rtl="0">
              <a:spcBef>
                <a:spcPts val="0"/>
              </a:spcBef>
              <a:buFont typeface="Calibri"/>
              <a:buNone/>
              <a:defRPr sz="1600" b="1"/>
            </a:lvl4pPr>
            <a:lvl5pPr marL="1828630" indent="0" rtl="0">
              <a:spcBef>
                <a:spcPts val="0"/>
              </a:spcBef>
              <a:buFont typeface="Calibri"/>
              <a:buNone/>
              <a:defRPr sz="1600" b="1"/>
            </a:lvl5pPr>
            <a:lvl6pPr marL="2285786" indent="0" rtl="0">
              <a:spcBef>
                <a:spcPts val="0"/>
              </a:spcBef>
              <a:buFont typeface="Calibri"/>
              <a:buNone/>
              <a:defRPr sz="1600" b="1"/>
            </a:lvl6pPr>
            <a:lvl7pPr marL="2742944" indent="0" rtl="0">
              <a:spcBef>
                <a:spcPts val="0"/>
              </a:spcBef>
              <a:buFont typeface="Calibri"/>
              <a:buNone/>
              <a:defRPr sz="1600" b="1"/>
            </a:lvl7pPr>
            <a:lvl8pPr marL="3200103" indent="0" rtl="0">
              <a:spcBef>
                <a:spcPts val="0"/>
              </a:spcBef>
              <a:buFont typeface="Calibri"/>
              <a:buNone/>
              <a:defRPr sz="1600" b="1"/>
            </a:lvl8pPr>
            <a:lvl9pPr marL="3657259" indent="0" rtl="0">
              <a:spcBef>
                <a:spcPts val="0"/>
              </a:spcBef>
              <a:buFont typeface="Calibri"/>
              <a:buNone/>
              <a:defRPr sz="1600" b="1"/>
            </a:lvl9pPr>
          </a:lstStyle>
          <a:p>
            <a:endParaRPr/>
          </a:p>
        </p:txBody>
      </p:sp>
      <p:sp>
        <p:nvSpPr>
          <p:cNvPr id="34" name="Shape 34"/>
          <p:cNvSpPr txBox="1">
            <a:spLocks noGrp="1"/>
          </p:cNvSpPr>
          <p:nvPr>
            <p:ph type="body" idx="2"/>
          </p:nvPr>
        </p:nvSpPr>
        <p:spPr>
          <a:xfrm>
            <a:off x="640082" y="2116986"/>
            <a:ext cx="5656264" cy="3846101"/>
          </a:xfrm>
          <a:prstGeom prst="rect">
            <a:avLst/>
          </a:prstGeom>
          <a:noFill/>
          <a:ln>
            <a:noFill/>
          </a:ln>
        </p:spPr>
        <p:txBody>
          <a:bodyPr lIns="91416" tIns="91416" rIns="91416" bIns="91416" anchor="t" anchorCtr="0"/>
          <a:lstStyle>
            <a:lvl1pPr rtl="0">
              <a:spcBef>
                <a:spcPts val="0"/>
              </a:spcBef>
              <a:defRPr sz="23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
        <p:nvSpPr>
          <p:cNvPr id="35" name="Shape 35"/>
          <p:cNvSpPr txBox="1">
            <a:spLocks noGrp="1"/>
          </p:cNvSpPr>
          <p:nvPr>
            <p:ph type="body" idx="3"/>
          </p:nvPr>
        </p:nvSpPr>
        <p:spPr>
          <a:xfrm>
            <a:off x="6503037" y="1494250"/>
            <a:ext cx="5658484" cy="622734"/>
          </a:xfrm>
          <a:prstGeom prst="rect">
            <a:avLst/>
          </a:prstGeom>
          <a:noFill/>
          <a:ln>
            <a:noFill/>
          </a:ln>
        </p:spPr>
        <p:txBody>
          <a:bodyPr lIns="91416" tIns="91416" rIns="91416" bIns="91416" anchor="b" anchorCtr="0"/>
          <a:lstStyle>
            <a:lvl1pPr marL="0" indent="0" rtl="0">
              <a:spcBef>
                <a:spcPts val="0"/>
              </a:spcBef>
              <a:buFont typeface="Calibri"/>
              <a:buNone/>
              <a:defRPr sz="2300" b="1"/>
            </a:lvl1pPr>
            <a:lvl2pPr marL="457158" indent="0" rtl="0">
              <a:spcBef>
                <a:spcPts val="0"/>
              </a:spcBef>
              <a:buFont typeface="Calibri"/>
              <a:buNone/>
              <a:defRPr sz="2000" b="1"/>
            </a:lvl2pPr>
            <a:lvl3pPr marL="914314" indent="0" rtl="0">
              <a:spcBef>
                <a:spcPts val="0"/>
              </a:spcBef>
              <a:buFont typeface="Calibri"/>
              <a:buNone/>
              <a:defRPr sz="1800" b="1"/>
            </a:lvl3pPr>
            <a:lvl4pPr marL="1371472" indent="0" rtl="0">
              <a:spcBef>
                <a:spcPts val="0"/>
              </a:spcBef>
              <a:buFont typeface="Calibri"/>
              <a:buNone/>
              <a:defRPr sz="1600" b="1"/>
            </a:lvl4pPr>
            <a:lvl5pPr marL="1828630" indent="0" rtl="0">
              <a:spcBef>
                <a:spcPts val="0"/>
              </a:spcBef>
              <a:buFont typeface="Calibri"/>
              <a:buNone/>
              <a:defRPr sz="1600" b="1"/>
            </a:lvl5pPr>
            <a:lvl6pPr marL="2285786" indent="0" rtl="0">
              <a:spcBef>
                <a:spcPts val="0"/>
              </a:spcBef>
              <a:buFont typeface="Calibri"/>
              <a:buNone/>
              <a:defRPr sz="1600" b="1"/>
            </a:lvl6pPr>
            <a:lvl7pPr marL="2742944" indent="0" rtl="0">
              <a:spcBef>
                <a:spcPts val="0"/>
              </a:spcBef>
              <a:buFont typeface="Calibri"/>
              <a:buNone/>
              <a:defRPr sz="1600" b="1"/>
            </a:lvl7pPr>
            <a:lvl8pPr marL="3200103" indent="0" rtl="0">
              <a:spcBef>
                <a:spcPts val="0"/>
              </a:spcBef>
              <a:buFont typeface="Calibri"/>
              <a:buNone/>
              <a:defRPr sz="1600" b="1"/>
            </a:lvl8pPr>
            <a:lvl9pPr marL="3657259" indent="0" rtl="0">
              <a:spcBef>
                <a:spcPts val="0"/>
              </a:spcBef>
              <a:buFont typeface="Calibri"/>
              <a:buNone/>
              <a:defRPr sz="1600" b="1"/>
            </a:lvl9pPr>
          </a:lstStyle>
          <a:p>
            <a:endParaRPr/>
          </a:p>
        </p:txBody>
      </p:sp>
      <p:sp>
        <p:nvSpPr>
          <p:cNvPr id="36" name="Shape 36"/>
          <p:cNvSpPr txBox="1">
            <a:spLocks noGrp="1"/>
          </p:cNvSpPr>
          <p:nvPr>
            <p:ph type="body" idx="4"/>
          </p:nvPr>
        </p:nvSpPr>
        <p:spPr>
          <a:xfrm>
            <a:off x="6503037" y="2116986"/>
            <a:ext cx="5658484" cy="3846101"/>
          </a:xfrm>
          <a:prstGeom prst="rect">
            <a:avLst/>
          </a:prstGeom>
          <a:noFill/>
          <a:ln>
            <a:noFill/>
          </a:ln>
        </p:spPr>
        <p:txBody>
          <a:bodyPr lIns="91416" tIns="91416" rIns="91416" bIns="91416" anchor="t" anchorCtr="0"/>
          <a:lstStyle>
            <a:lvl1pPr rtl="0">
              <a:spcBef>
                <a:spcPts val="0"/>
              </a:spcBef>
              <a:defRPr sz="2300"/>
            </a:lvl1pPr>
            <a:lvl2pPr rtl="0">
              <a:spcBef>
                <a:spcPts val="0"/>
              </a:spcBef>
              <a:defRPr sz="2000"/>
            </a:lvl2pPr>
            <a:lvl3pPr rtl="0">
              <a:spcBef>
                <a:spcPts val="0"/>
              </a:spcBef>
              <a:defRPr sz="1800"/>
            </a:lvl3pPr>
            <a:lvl4pPr rtl="0">
              <a:spcBef>
                <a:spcPts val="0"/>
              </a:spcBef>
              <a:defRPr sz="1600"/>
            </a:lvl4pPr>
            <a:lvl5pPr rtl="0">
              <a:spcBef>
                <a:spcPts val="0"/>
              </a:spcBef>
              <a:defRPr sz="1600"/>
            </a:lvl5pPr>
            <a:lvl6pPr rtl="0">
              <a:spcBef>
                <a:spcPts val="0"/>
              </a:spcBef>
              <a:defRPr sz="1600"/>
            </a:lvl6pPr>
            <a:lvl7pPr rtl="0">
              <a:spcBef>
                <a:spcPts val="0"/>
              </a:spcBef>
              <a:defRPr sz="1600"/>
            </a:lvl7pPr>
            <a:lvl8pPr rtl="0">
              <a:spcBef>
                <a:spcPts val="0"/>
              </a:spcBef>
              <a:defRPr sz="1600"/>
            </a:lvl8pPr>
            <a:lvl9pPr rtl="0">
              <a:spcBef>
                <a:spcPts val="0"/>
              </a:spcBef>
              <a:defRPr sz="1600"/>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7"/>
        <p:cNvGrpSpPr/>
        <p:nvPr/>
      </p:nvGrpSpPr>
      <p:grpSpPr>
        <a:xfrm>
          <a:off x="0" y="0"/>
          <a:ext cx="0" cy="0"/>
          <a:chOff x="0" y="0"/>
          <a:chExt cx="0" cy="0"/>
        </a:xfrm>
      </p:grpSpPr>
      <p:sp>
        <p:nvSpPr>
          <p:cNvPr id="38" name="Shape 38"/>
          <p:cNvSpPr txBox="1">
            <a:spLocks noGrp="1"/>
          </p:cNvSpPr>
          <p:nvPr>
            <p:ph type="title"/>
          </p:nvPr>
        </p:nvSpPr>
        <p:spPr>
          <a:xfrm>
            <a:off x="640080" y="267326"/>
            <a:ext cx="11521440" cy="1112573"/>
          </a:xfrm>
          <a:prstGeom prst="rect">
            <a:avLst/>
          </a:prstGeom>
          <a:noFill/>
          <a:ln>
            <a:noFill/>
          </a:ln>
        </p:spPr>
        <p:txBody>
          <a:bodyPr lIns="91416" tIns="91416" rIns="91416" bIns="91416" anchor="t" anchorCtr="0"/>
          <a:lstStyle>
            <a:lvl1pPr algn="ctr" rtl="0">
              <a:spcBef>
                <a:spcPts val="0"/>
              </a:spcBef>
              <a:spcAft>
                <a:spcPts val="0"/>
              </a:spcAft>
              <a:defRPr sz="4500">
                <a:solidFill>
                  <a:schemeClr val="dk1"/>
                </a:solidFill>
                <a:latin typeface="Calibri"/>
                <a:ea typeface="Calibri"/>
                <a:cs typeface="Calibri"/>
                <a:sym typeface="Calibri"/>
              </a:defRPr>
            </a:lvl1pPr>
            <a:lvl2pPr algn="ctr" rtl="0">
              <a:spcBef>
                <a:spcPts val="0"/>
              </a:spcBef>
              <a:spcAft>
                <a:spcPts val="0"/>
              </a:spcAft>
              <a:defRPr sz="4500">
                <a:solidFill>
                  <a:schemeClr val="dk1"/>
                </a:solidFill>
                <a:latin typeface="Calibri"/>
                <a:ea typeface="Calibri"/>
                <a:cs typeface="Calibri"/>
                <a:sym typeface="Calibri"/>
              </a:defRPr>
            </a:lvl2pPr>
            <a:lvl3pPr algn="ctr" rtl="0">
              <a:spcBef>
                <a:spcPts val="0"/>
              </a:spcBef>
              <a:spcAft>
                <a:spcPts val="0"/>
              </a:spcAft>
              <a:defRPr sz="4500">
                <a:solidFill>
                  <a:schemeClr val="dk1"/>
                </a:solidFill>
                <a:latin typeface="Calibri"/>
                <a:ea typeface="Calibri"/>
                <a:cs typeface="Calibri"/>
                <a:sym typeface="Calibri"/>
              </a:defRPr>
            </a:lvl3pPr>
            <a:lvl4pPr algn="ctr" rtl="0">
              <a:spcBef>
                <a:spcPts val="0"/>
              </a:spcBef>
              <a:spcAft>
                <a:spcPts val="0"/>
              </a:spcAft>
              <a:defRPr sz="4500">
                <a:solidFill>
                  <a:schemeClr val="dk1"/>
                </a:solidFill>
                <a:latin typeface="Calibri"/>
                <a:ea typeface="Calibri"/>
                <a:cs typeface="Calibri"/>
                <a:sym typeface="Calibri"/>
              </a:defRPr>
            </a:lvl4pPr>
            <a:lvl5pPr algn="ctr" rtl="0">
              <a:spcBef>
                <a:spcPts val="0"/>
              </a:spcBef>
              <a:spcAft>
                <a:spcPts val="0"/>
              </a:spcAft>
              <a:defRPr sz="4500">
                <a:solidFill>
                  <a:schemeClr val="dk1"/>
                </a:solidFill>
                <a:latin typeface="Calibri"/>
                <a:ea typeface="Calibri"/>
                <a:cs typeface="Calibri"/>
                <a:sym typeface="Calibri"/>
              </a:defRPr>
            </a:lvl5pPr>
            <a:lvl6pPr marL="457158" algn="ctr" rtl="0">
              <a:spcBef>
                <a:spcPts val="0"/>
              </a:spcBef>
              <a:spcAft>
                <a:spcPts val="0"/>
              </a:spcAft>
              <a:defRPr sz="4500">
                <a:solidFill>
                  <a:schemeClr val="dk1"/>
                </a:solidFill>
                <a:latin typeface="Calibri"/>
                <a:ea typeface="Calibri"/>
                <a:cs typeface="Calibri"/>
                <a:sym typeface="Calibri"/>
              </a:defRPr>
            </a:lvl6pPr>
            <a:lvl7pPr marL="914314" algn="ctr" rtl="0">
              <a:spcBef>
                <a:spcPts val="0"/>
              </a:spcBef>
              <a:spcAft>
                <a:spcPts val="0"/>
              </a:spcAft>
              <a:defRPr sz="4500">
                <a:solidFill>
                  <a:schemeClr val="dk1"/>
                </a:solidFill>
                <a:latin typeface="Calibri"/>
                <a:ea typeface="Calibri"/>
                <a:cs typeface="Calibri"/>
                <a:sym typeface="Calibri"/>
              </a:defRPr>
            </a:lvl7pPr>
            <a:lvl8pPr marL="1371472" algn="ctr" rtl="0">
              <a:spcBef>
                <a:spcPts val="0"/>
              </a:spcBef>
              <a:spcAft>
                <a:spcPts val="0"/>
              </a:spcAft>
              <a:defRPr sz="4500">
                <a:solidFill>
                  <a:schemeClr val="dk1"/>
                </a:solidFill>
                <a:latin typeface="Calibri"/>
                <a:ea typeface="Calibri"/>
                <a:cs typeface="Calibri"/>
                <a:sym typeface="Calibri"/>
              </a:defRPr>
            </a:lvl8pPr>
            <a:lvl9pPr marL="1828630" algn="ctr" rtl="0">
              <a:spcBef>
                <a:spcPts val="0"/>
              </a:spcBef>
              <a:spcAft>
                <a:spcPts val="0"/>
              </a:spcAft>
              <a:defRPr sz="4500">
                <a:solidFill>
                  <a:schemeClr val="dk1"/>
                </a:solidFill>
                <a:latin typeface="Calibri"/>
                <a:ea typeface="Calibri"/>
                <a:cs typeface="Calibri"/>
                <a:sym typeface="Calibri"/>
              </a:defRPr>
            </a:lvl9pPr>
          </a:lstStyle>
          <a:p>
            <a:endParaRPr/>
          </a:p>
        </p:txBody>
      </p:sp>
      <p:sp>
        <p:nvSpPr>
          <p:cNvPr id="39" name="Shape 39"/>
          <p:cNvSpPr txBox="1">
            <a:spLocks noGrp="1"/>
          </p:cNvSpPr>
          <p:nvPr>
            <p:ph type="body" idx="1"/>
          </p:nvPr>
        </p:nvSpPr>
        <p:spPr>
          <a:xfrm>
            <a:off x="640088" y="1557604"/>
            <a:ext cx="5654040" cy="4405483"/>
          </a:xfrm>
          <a:prstGeom prst="rect">
            <a:avLst/>
          </a:prstGeom>
          <a:noFill/>
          <a:ln>
            <a:noFill/>
          </a:ln>
        </p:spPr>
        <p:txBody>
          <a:bodyPr lIns="91416" tIns="91416" rIns="91416" bIns="91416" anchor="t" anchorCtr="0"/>
          <a:lstStyle>
            <a:lvl1pPr rtl="0">
              <a:spcBef>
                <a:spcPts val="0"/>
              </a:spcBef>
              <a:defRPr sz="2700"/>
            </a:lvl1pPr>
            <a:lvl2pPr rtl="0">
              <a:spcBef>
                <a:spcPts val="0"/>
              </a:spcBef>
              <a:defRPr sz="23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
        <p:nvSpPr>
          <p:cNvPr id="40" name="Shape 40"/>
          <p:cNvSpPr txBox="1">
            <a:spLocks noGrp="1"/>
          </p:cNvSpPr>
          <p:nvPr>
            <p:ph type="body" idx="2"/>
          </p:nvPr>
        </p:nvSpPr>
        <p:spPr>
          <a:xfrm>
            <a:off x="6507488" y="1557604"/>
            <a:ext cx="5654040" cy="4405483"/>
          </a:xfrm>
          <a:prstGeom prst="rect">
            <a:avLst/>
          </a:prstGeom>
          <a:noFill/>
          <a:ln>
            <a:noFill/>
          </a:ln>
        </p:spPr>
        <p:txBody>
          <a:bodyPr lIns="91416" tIns="91416" rIns="91416" bIns="91416" anchor="t" anchorCtr="0"/>
          <a:lstStyle>
            <a:lvl1pPr rtl="0">
              <a:spcBef>
                <a:spcPts val="0"/>
              </a:spcBef>
              <a:defRPr sz="2700"/>
            </a:lvl1pPr>
            <a:lvl2pPr rtl="0">
              <a:spcBef>
                <a:spcPts val="0"/>
              </a:spcBef>
              <a:defRPr sz="2300"/>
            </a:lvl2pPr>
            <a:lvl3pPr rtl="0">
              <a:spcBef>
                <a:spcPts val="0"/>
              </a:spcBef>
              <a:defRPr sz="2000"/>
            </a:lvl3pPr>
            <a:lvl4pPr rtl="0">
              <a:spcBef>
                <a:spcPts val="0"/>
              </a:spcBef>
              <a:defRPr sz="1800"/>
            </a:lvl4pPr>
            <a:lvl5pPr rtl="0">
              <a:spcBef>
                <a:spcPts val="0"/>
              </a:spcBef>
              <a:defRPr sz="1800"/>
            </a:lvl5pPr>
            <a:lvl6pPr rtl="0">
              <a:spcBef>
                <a:spcPts val="0"/>
              </a:spcBef>
              <a:defRPr sz="1800"/>
            </a:lvl6pPr>
            <a:lvl7pPr rtl="0">
              <a:spcBef>
                <a:spcPts val="0"/>
              </a:spcBef>
              <a:defRPr sz="1800"/>
            </a:lvl7pPr>
            <a:lvl8pPr rtl="0">
              <a:spcBef>
                <a:spcPts val="0"/>
              </a:spcBef>
              <a:defRPr sz="1800"/>
            </a:lvl8pPr>
            <a:lvl9pPr rtl="0">
              <a:spcBef>
                <a:spcPts val="0"/>
              </a:spcBef>
              <a:defRPr sz="1800"/>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1011239" y="4289595"/>
            <a:ext cx="10881360" cy="1325817"/>
          </a:xfrm>
          <a:prstGeom prst="rect">
            <a:avLst/>
          </a:prstGeom>
          <a:noFill/>
          <a:ln>
            <a:noFill/>
          </a:ln>
        </p:spPr>
        <p:txBody>
          <a:bodyPr lIns="91416" tIns="91416" rIns="91416" bIns="91416" anchor="t" anchorCtr="0"/>
          <a:lstStyle>
            <a:lvl1pPr algn="l" rtl="0">
              <a:spcBef>
                <a:spcPts val="0"/>
              </a:spcBef>
              <a:defRPr sz="4000" b="1" cap="small"/>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3" name="Shape 43"/>
          <p:cNvSpPr txBox="1">
            <a:spLocks noGrp="1"/>
          </p:cNvSpPr>
          <p:nvPr>
            <p:ph type="body" idx="1"/>
          </p:nvPr>
        </p:nvSpPr>
        <p:spPr>
          <a:xfrm>
            <a:off x="1011239" y="2829342"/>
            <a:ext cx="10881360" cy="1460252"/>
          </a:xfrm>
          <a:prstGeom prst="rect">
            <a:avLst/>
          </a:prstGeom>
          <a:noFill/>
          <a:ln>
            <a:noFill/>
          </a:ln>
        </p:spPr>
        <p:txBody>
          <a:bodyPr lIns="91416" tIns="91416" rIns="91416" bIns="91416" anchor="b" anchorCtr="0"/>
          <a:lstStyle>
            <a:lvl1pPr marL="0" indent="0" rtl="0">
              <a:spcBef>
                <a:spcPts val="0"/>
              </a:spcBef>
              <a:buClr>
                <a:srgbClr val="888888"/>
              </a:buClr>
              <a:buFont typeface="Calibri"/>
              <a:buNone/>
              <a:defRPr sz="2000">
                <a:solidFill>
                  <a:srgbClr val="888888"/>
                </a:solidFill>
              </a:defRPr>
            </a:lvl1pPr>
            <a:lvl2pPr marL="457158" indent="0" rtl="0">
              <a:spcBef>
                <a:spcPts val="0"/>
              </a:spcBef>
              <a:buClr>
                <a:srgbClr val="888888"/>
              </a:buClr>
              <a:buFont typeface="Calibri"/>
              <a:buNone/>
              <a:defRPr sz="1800">
                <a:solidFill>
                  <a:srgbClr val="888888"/>
                </a:solidFill>
              </a:defRPr>
            </a:lvl2pPr>
            <a:lvl3pPr marL="914314" indent="0" rtl="0">
              <a:spcBef>
                <a:spcPts val="0"/>
              </a:spcBef>
              <a:buClr>
                <a:srgbClr val="888888"/>
              </a:buClr>
              <a:buFont typeface="Calibri"/>
              <a:buNone/>
              <a:defRPr sz="1600">
                <a:solidFill>
                  <a:srgbClr val="888888"/>
                </a:solidFill>
              </a:defRPr>
            </a:lvl3pPr>
            <a:lvl4pPr marL="1371472" indent="0" rtl="0">
              <a:spcBef>
                <a:spcPts val="0"/>
              </a:spcBef>
              <a:buClr>
                <a:srgbClr val="888888"/>
              </a:buClr>
              <a:buFont typeface="Calibri"/>
              <a:buNone/>
              <a:defRPr sz="1400">
                <a:solidFill>
                  <a:srgbClr val="888888"/>
                </a:solidFill>
              </a:defRPr>
            </a:lvl4pPr>
            <a:lvl5pPr marL="1828630" indent="0" rtl="0">
              <a:spcBef>
                <a:spcPts val="0"/>
              </a:spcBef>
              <a:buClr>
                <a:srgbClr val="888888"/>
              </a:buClr>
              <a:buFont typeface="Calibri"/>
              <a:buNone/>
              <a:defRPr sz="1400">
                <a:solidFill>
                  <a:srgbClr val="888888"/>
                </a:solidFill>
              </a:defRPr>
            </a:lvl5pPr>
            <a:lvl6pPr marL="2285786" indent="0" rtl="0">
              <a:spcBef>
                <a:spcPts val="0"/>
              </a:spcBef>
              <a:buClr>
                <a:srgbClr val="888888"/>
              </a:buClr>
              <a:buFont typeface="Calibri"/>
              <a:buNone/>
              <a:defRPr sz="1400">
                <a:solidFill>
                  <a:srgbClr val="888888"/>
                </a:solidFill>
              </a:defRPr>
            </a:lvl6pPr>
            <a:lvl7pPr marL="2742944" indent="0" rtl="0">
              <a:spcBef>
                <a:spcPts val="0"/>
              </a:spcBef>
              <a:buClr>
                <a:srgbClr val="888888"/>
              </a:buClr>
              <a:buFont typeface="Calibri"/>
              <a:buNone/>
              <a:defRPr sz="1400">
                <a:solidFill>
                  <a:srgbClr val="888888"/>
                </a:solidFill>
              </a:defRPr>
            </a:lvl7pPr>
            <a:lvl8pPr marL="3200103" indent="0" rtl="0">
              <a:spcBef>
                <a:spcPts val="0"/>
              </a:spcBef>
              <a:buClr>
                <a:srgbClr val="888888"/>
              </a:buClr>
              <a:buFont typeface="Calibri"/>
              <a:buNone/>
              <a:defRPr sz="1400">
                <a:solidFill>
                  <a:srgbClr val="888888"/>
                </a:solidFill>
              </a:defRPr>
            </a:lvl8pPr>
            <a:lvl9pPr marL="3657259" indent="0" rtl="0">
              <a:spcBef>
                <a:spcPts val="0"/>
              </a:spcBef>
              <a:buClr>
                <a:srgbClr val="888888"/>
              </a:buClr>
              <a:buFont typeface="Calibri"/>
              <a:buNone/>
              <a:defRPr sz="1400">
                <a:solidFill>
                  <a:srgbClr val="888888"/>
                </a:solidFil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slideLayout" Target="../slideLayouts/slideLayout33.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 Id="rId14" Type="http://schemas.openxmlformats.org/officeDocument/2006/relationships/theme" Target="../theme/theme3.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2" Type="http://schemas.openxmlformats.org/officeDocument/2006/relationships/theme" Target="../theme/theme5.xml"/><Relationship Id="rId1"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640080" y="267326"/>
            <a:ext cx="11521440" cy="1112573"/>
          </a:xfrm>
          <a:prstGeom prst="rect">
            <a:avLst/>
          </a:prstGeom>
          <a:noFill/>
          <a:ln>
            <a:noFill/>
          </a:ln>
        </p:spPr>
        <p:txBody>
          <a:bodyPr lIns="91416" tIns="91416" rIns="91416" bIns="91416" anchor="ctr" anchorCtr="0"/>
          <a:lstStyle>
            <a:lvl1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1pPr>
            <a:lvl2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2pPr>
            <a:lvl3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3pPr>
            <a:lvl4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4pPr>
            <a:lvl5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5pPr>
            <a:lvl6pPr marL="4572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6pPr>
            <a:lvl7pPr marL="9144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7pPr>
            <a:lvl8pPr marL="13716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8pPr>
            <a:lvl9pPr marL="18288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9pPr>
          </a:lstStyle>
          <a:p>
            <a:endParaRPr/>
          </a:p>
        </p:txBody>
      </p:sp>
      <p:sp>
        <p:nvSpPr>
          <p:cNvPr id="10" name="Shape 10"/>
          <p:cNvSpPr txBox="1">
            <a:spLocks noGrp="1"/>
          </p:cNvSpPr>
          <p:nvPr>
            <p:ph type="body" idx="1"/>
          </p:nvPr>
        </p:nvSpPr>
        <p:spPr>
          <a:xfrm>
            <a:off x="640080" y="1557611"/>
            <a:ext cx="11521440" cy="4405475"/>
          </a:xfrm>
          <a:prstGeom prst="rect">
            <a:avLst/>
          </a:prstGeom>
          <a:noFill/>
          <a:ln>
            <a:noFill/>
          </a:ln>
        </p:spPr>
        <p:txBody>
          <a:bodyPr lIns="91416" tIns="91416" rIns="91416" bIns="91416" anchor="t" anchorCtr="0"/>
          <a:lstStyle>
            <a:lvl1pPr marL="342900" marR="0" indent="-139700" algn="l" rtl="0">
              <a:spcBef>
                <a:spcPts val="640"/>
              </a:spcBef>
              <a:spcAft>
                <a:spcPts val="0"/>
              </a:spcAft>
              <a:buClr>
                <a:schemeClr val="dk1"/>
              </a:buClr>
              <a:buFont typeface="Calibri"/>
              <a:buChar char="•"/>
              <a:defRPr sz="3200" b="0" i="0" u="none" strike="noStrike" cap="none" baseline="0">
                <a:solidFill>
                  <a:schemeClr val="dk1"/>
                </a:solidFill>
                <a:latin typeface="Calibri"/>
                <a:ea typeface="Calibri"/>
                <a:cs typeface="Calibri"/>
                <a:sym typeface="Calibri"/>
              </a:defRPr>
            </a:lvl1pPr>
            <a:lvl2pPr marL="742950" marR="0" indent="-107950" algn="l" rtl="0">
              <a:spcBef>
                <a:spcPts val="560"/>
              </a:spcBef>
              <a:spcAft>
                <a:spcPts val="0"/>
              </a:spcAft>
              <a:buClr>
                <a:schemeClr val="dk1"/>
              </a:buClr>
              <a:buFont typeface="Calibri"/>
              <a:buChar char="–"/>
              <a:defRPr sz="2800" b="0" i="0" u="none" strike="noStrike" cap="none" baseline="0">
                <a:solidFill>
                  <a:schemeClr val="dk1"/>
                </a:solidFill>
                <a:latin typeface="Calibri"/>
                <a:ea typeface="Calibri"/>
                <a:cs typeface="Calibri"/>
                <a:sym typeface="Calibri"/>
              </a:defRPr>
            </a:lvl2pPr>
            <a:lvl3pPr marL="1143000" marR="0" indent="-76200" algn="l" rtl="0">
              <a:spcBef>
                <a:spcPts val="480"/>
              </a:spcBef>
              <a:spcAft>
                <a:spcPts val="0"/>
              </a:spcAft>
              <a:buClr>
                <a:schemeClr val="dk1"/>
              </a:buClr>
              <a:buFont typeface="Calibri"/>
              <a:buChar char="•"/>
              <a:defRPr sz="2400" b="0" i="0" u="none" strike="noStrike" cap="none" baseline="0">
                <a:solidFill>
                  <a:schemeClr val="dk1"/>
                </a:solidFill>
                <a:latin typeface="Calibri"/>
                <a:ea typeface="Calibri"/>
                <a:cs typeface="Calibri"/>
                <a:sym typeface="Calibri"/>
              </a:defRPr>
            </a:lvl3pPr>
            <a:lvl4pPr marL="16002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4pPr>
            <a:lvl5pPr marL="20574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5pPr>
            <a:lvl6pPr marL="25146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6pPr>
            <a:lvl7pPr marL="29718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7pPr>
            <a:lvl8pPr marL="34290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8pPr>
            <a:lvl9pPr marL="38862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9pPr>
          </a:lstStyle>
          <a:p>
            <a:endParaRPr/>
          </a:p>
        </p:txBody>
      </p:sp>
      <p:sp>
        <p:nvSpPr>
          <p:cNvPr id="11" name="Shape 11"/>
          <p:cNvSpPr txBox="1">
            <a:spLocks noGrp="1"/>
          </p:cNvSpPr>
          <p:nvPr>
            <p:ph type="dt" idx="10"/>
          </p:nvPr>
        </p:nvSpPr>
        <p:spPr>
          <a:xfrm>
            <a:off x="640087" y="6187157"/>
            <a:ext cx="2987040" cy="355403"/>
          </a:xfrm>
          <a:prstGeom prst="rect">
            <a:avLst/>
          </a:prstGeom>
          <a:noFill/>
          <a:ln>
            <a:noFill/>
          </a:ln>
        </p:spPr>
        <p:txBody>
          <a:bodyPr lIns="91416" tIns="91416" rIns="91416" bIns="91416" anchor="ctr" anchorCtr="0"/>
          <a:lstStyle>
            <a:lvl1pPr marL="0" marR="0" indent="0" algn="l" rtl="0">
              <a:spcBef>
                <a:spcPts val="0"/>
              </a:spcBef>
              <a:defRPr sz="11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2" name="Shape 12"/>
          <p:cNvSpPr txBox="1">
            <a:spLocks noGrp="1"/>
          </p:cNvSpPr>
          <p:nvPr>
            <p:ph type="ftr" idx="11"/>
          </p:nvPr>
        </p:nvSpPr>
        <p:spPr>
          <a:xfrm>
            <a:off x="4373880" y="6187157"/>
            <a:ext cx="4053840" cy="355403"/>
          </a:xfrm>
          <a:prstGeom prst="rect">
            <a:avLst/>
          </a:prstGeom>
          <a:noFill/>
          <a:ln>
            <a:noFill/>
          </a:ln>
        </p:spPr>
        <p:txBody>
          <a:bodyPr lIns="91416" tIns="91416" rIns="91416" bIns="91416" anchor="ctr"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158" marR="0" indent="0" algn="l" rtl="0">
              <a:spcBef>
                <a:spcPts val="0"/>
              </a:spcBef>
              <a:defRPr sz="1800" b="0" i="0" u="none" strike="noStrike" cap="none" baseline="0">
                <a:solidFill>
                  <a:schemeClr val="dk1"/>
                </a:solidFill>
                <a:latin typeface="Calibri"/>
                <a:ea typeface="Calibri"/>
                <a:cs typeface="Calibri"/>
                <a:sym typeface="Calibri"/>
              </a:defRPr>
            </a:lvl2pPr>
            <a:lvl3pPr marL="914314" marR="0" indent="0" algn="l" rtl="0">
              <a:spcBef>
                <a:spcPts val="0"/>
              </a:spcBef>
              <a:defRPr sz="1800" b="0" i="0" u="none" strike="noStrike" cap="none" baseline="0">
                <a:solidFill>
                  <a:schemeClr val="dk1"/>
                </a:solidFill>
                <a:latin typeface="Calibri"/>
                <a:ea typeface="Calibri"/>
                <a:cs typeface="Calibri"/>
                <a:sym typeface="Calibri"/>
              </a:defRPr>
            </a:lvl3pPr>
            <a:lvl4pPr marL="1371472" marR="0" indent="0" algn="l" rtl="0">
              <a:spcBef>
                <a:spcPts val="0"/>
              </a:spcBef>
              <a:defRPr sz="1800" b="0" i="0" u="none" strike="noStrike" cap="none" baseline="0">
                <a:solidFill>
                  <a:schemeClr val="dk1"/>
                </a:solidFill>
                <a:latin typeface="Calibri"/>
                <a:ea typeface="Calibri"/>
                <a:cs typeface="Calibri"/>
                <a:sym typeface="Calibri"/>
              </a:defRPr>
            </a:lvl4pPr>
            <a:lvl5pPr marL="1828630" marR="0" indent="0" algn="l" rtl="0">
              <a:spcBef>
                <a:spcPts val="0"/>
              </a:spcBef>
              <a:defRPr sz="1800" b="0" i="0" u="none" strike="noStrike" cap="none" baseline="0">
                <a:solidFill>
                  <a:schemeClr val="dk1"/>
                </a:solidFill>
                <a:latin typeface="Calibri"/>
                <a:ea typeface="Calibri"/>
                <a:cs typeface="Calibri"/>
                <a:sym typeface="Calibri"/>
              </a:defRPr>
            </a:lvl5pPr>
            <a:lvl6pPr marL="2285786" marR="0" indent="0" algn="l" rtl="0">
              <a:spcBef>
                <a:spcPts val="0"/>
              </a:spcBef>
              <a:defRPr sz="1800" b="0" i="0" u="none" strike="noStrike" cap="none" baseline="0">
                <a:solidFill>
                  <a:schemeClr val="dk1"/>
                </a:solidFill>
                <a:latin typeface="Calibri"/>
                <a:ea typeface="Calibri"/>
                <a:cs typeface="Calibri"/>
                <a:sym typeface="Calibri"/>
              </a:defRPr>
            </a:lvl6pPr>
            <a:lvl7pPr marL="2742944" marR="0" indent="0" algn="l" rtl="0">
              <a:spcBef>
                <a:spcPts val="0"/>
              </a:spcBef>
              <a:defRPr sz="1800" b="0" i="0" u="none" strike="noStrike" cap="none" baseline="0">
                <a:solidFill>
                  <a:schemeClr val="dk1"/>
                </a:solidFill>
                <a:latin typeface="Calibri"/>
                <a:ea typeface="Calibri"/>
                <a:cs typeface="Calibri"/>
                <a:sym typeface="Calibri"/>
              </a:defRPr>
            </a:lvl7pPr>
            <a:lvl8pPr marL="3200103" marR="0" indent="0" algn="l" rtl="0">
              <a:spcBef>
                <a:spcPts val="0"/>
              </a:spcBef>
              <a:defRPr sz="1800" b="0" i="0" u="none" strike="noStrike" cap="none" baseline="0">
                <a:solidFill>
                  <a:schemeClr val="dk1"/>
                </a:solidFill>
                <a:latin typeface="Calibri"/>
                <a:ea typeface="Calibri"/>
                <a:cs typeface="Calibri"/>
                <a:sym typeface="Calibri"/>
              </a:defRPr>
            </a:lvl8pPr>
            <a:lvl9pPr marL="3657259"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3" name="Shape 13"/>
          <p:cNvSpPr txBox="1">
            <a:spLocks noGrp="1"/>
          </p:cNvSpPr>
          <p:nvPr>
            <p:ph type="sldNum" idx="12"/>
          </p:nvPr>
        </p:nvSpPr>
        <p:spPr>
          <a:xfrm>
            <a:off x="9174487" y="6187157"/>
            <a:ext cx="2987040" cy="355403"/>
          </a:xfrm>
          <a:prstGeom prst="rect">
            <a:avLst/>
          </a:prstGeom>
          <a:noFill/>
          <a:ln>
            <a:noFill/>
          </a:ln>
        </p:spPr>
        <p:txBody>
          <a:bodyPr lIns="91416" tIns="91416" rIns="91416" bIns="91416" anchor="ctr" anchorCtr="0"/>
          <a:lstStyle>
            <a:lvl1pPr marL="0" marR="0" indent="0" algn="r" rtl="0">
              <a:spcBef>
                <a:spcPts val="0"/>
              </a:spcBef>
              <a:defRPr sz="11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44"/>
        <p:cNvGrpSpPr/>
        <p:nvPr/>
      </p:nvGrpSpPr>
      <p:grpSpPr>
        <a:xfrm>
          <a:off x="0" y="0"/>
          <a:ext cx="0" cy="0"/>
          <a:chOff x="0" y="0"/>
          <a:chExt cx="0" cy="0"/>
        </a:xfrm>
      </p:grpSpPr>
      <p:sp>
        <p:nvSpPr>
          <p:cNvPr id="45" name="Shape 45"/>
          <p:cNvSpPr txBox="1">
            <a:spLocks noGrp="1"/>
          </p:cNvSpPr>
          <p:nvPr>
            <p:ph type="title"/>
          </p:nvPr>
        </p:nvSpPr>
        <p:spPr>
          <a:xfrm>
            <a:off x="640080" y="267326"/>
            <a:ext cx="11521440" cy="1112573"/>
          </a:xfrm>
          <a:prstGeom prst="rect">
            <a:avLst/>
          </a:prstGeom>
          <a:noFill/>
          <a:ln>
            <a:noFill/>
          </a:ln>
        </p:spPr>
        <p:txBody>
          <a:bodyPr lIns="91416" tIns="91416" rIns="91416" bIns="91416" anchor="ctr" anchorCtr="0"/>
          <a:lstStyle>
            <a:lvl1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1pPr>
            <a:lvl2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2pPr>
            <a:lvl3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3pPr>
            <a:lvl4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4pPr>
            <a:lvl5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5pPr>
            <a:lvl6pPr marL="4572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6pPr>
            <a:lvl7pPr marL="9144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7pPr>
            <a:lvl8pPr marL="13716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8pPr>
            <a:lvl9pPr marL="18288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9pPr>
          </a:lstStyle>
          <a:p>
            <a:endParaRPr/>
          </a:p>
        </p:txBody>
      </p:sp>
      <p:sp>
        <p:nvSpPr>
          <p:cNvPr id="46" name="Shape 46"/>
          <p:cNvSpPr txBox="1">
            <a:spLocks noGrp="1"/>
          </p:cNvSpPr>
          <p:nvPr>
            <p:ph type="body" idx="1"/>
          </p:nvPr>
        </p:nvSpPr>
        <p:spPr>
          <a:xfrm>
            <a:off x="640080" y="1557611"/>
            <a:ext cx="11521440" cy="4405475"/>
          </a:xfrm>
          <a:prstGeom prst="rect">
            <a:avLst/>
          </a:prstGeom>
          <a:noFill/>
          <a:ln>
            <a:noFill/>
          </a:ln>
        </p:spPr>
        <p:txBody>
          <a:bodyPr lIns="91416" tIns="91416" rIns="91416" bIns="91416" anchor="t" anchorCtr="0"/>
          <a:lstStyle>
            <a:lvl1pPr marL="342900" marR="0" indent="-139700" algn="l" rtl="0">
              <a:spcBef>
                <a:spcPts val="640"/>
              </a:spcBef>
              <a:spcAft>
                <a:spcPts val="0"/>
              </a:spcAft>
              <a:buClr>
                <a:schemeClr val="dk1"/>
              </a:buClr>
              <a:buFont typeface="Calibri"/>
              <a:buChar char="•"/>
              <a:defRPr sz="3200" b="0" i="0" u="none" strike="noStrike" cap="none" baseline="0">
                <a:solidFill>
                  <a:schemeClr val="dk1"/>
                </a:solidFill>
                <a:latin typeface="Calibri"/>
                <a:ea typeface="Calibri"/>
                <a:cs typeface="Calibri"/>
                <a:sym typeface="Calibri"/>
              </a:defRPr>
            </a:lvl1pPr>
            <a:lvl2pPr marL="742950" marR="0" indent="-107950" algn="l" rtl="0">
              <a:spcBef>
                <a:spcPts val="560"/>
              </a:spcBef>
              <a:spcAft>
                <a:spcPts val="0"/>
              </a:spcAft>
              <a:buClr>
                <a:schemeClr val="dk1"/>
              </a:buClr>
              <a:buFont typeface="Calibri"/>
              <a:buChar char="–"/>
              <a:defRPr sz="2800" b="0" i="0" u="none" strike="noStrike" cap="none" baseline="0">
                <a:solidFill>
                  <a:schemeClr val="dk1"/>
                </a:solidFill>
                <a:latin typeface="Calibri"/>
                <a:ea typeface="Calibri"/>
                <a:cs typeface="Calibri"/>
                <a:sym typeface="Calibri"/>
              </a:defRPr>
            </a:lvl2pPr>
            <a:lvl3pPr marL="1143000" marR="0" indent="-76200" algn="l" rtl="0">
              <a:spcBef>
                <a:spcPts val="480"/>
              </a:spcBef>
              <a:spcAft>
                <a:spcPts val="0"/>
              </a:spcAft>
              <a:buClr>
                <a:schemeClr val="dk1"/>
              </a:buClr>
              <a:buFont typeface="Calibri"/>
              <a:buChar char="•"/>
              <a:defRPr sz="2400" b="0" i="0" u="none" strike="noStrike" cap="none" baseline="0">
                <a:solidFill>
                  <a:schemeClr val="dk1"/>
                </a:solidFill>
                <a:latin typeface="Calibri"/>
                <a:ea typeface="Calibri"/>
                <a:cs typeface="Calibri"/>
                <a:sym typeface="Calibri"/>
              </a:defRPr>
            </a:lvl3pPr>
            <a:lvl4pPr marL="16002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4pPr>
            <a:lvl5pPr marL="20574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5pPr>
            <a:lvl6pPr marL="25146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6pPr>
            <a:lvl7pPr marL="29718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7pPr>
            <a:lvl8pPr marL="34290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8pPr>
            <a:lvl9pPr marL="38862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9pPr>
          </a:lstStyle>
          <a:p>
            <a:endParaRPr/>
          </a:p>
        </p:txBody>
      </p:sp>
      <p:sp>
        <p:nvSpPr>
          <p:cNvPr id="47" name="Shape 47"/>
          <p:cNvSpPr txBox="1">
            <a:spLocks noGrp="1"/>
          </p:cNvSpPr>
          <p:nvPr>
            <p:ph type="dt" idx="10"/>
          </p:nvPr>
        </p:nvSpPr>
        <p:spPr>
          <a:xfrm>
            <a:off x="640087" y="6187157"/>
            <a:ext cx="2987040" cy="355403"/>
          </a:xfrm>
          <a:prstGeom prst="rect">
            <a:avLst/>
          </a:prstGeom>
          <a:noFill/>
          <a:ln>
            <a:noFill/>
          </a:ln>
        </p:spPr>
        <p:txBody>
          <a:bodyPr lIns="91416" tIns="91416" rIns="91416" bIns="91416" anchor="ctr" anchorCtr="0"/>
          <a:lstStyle>
            <a:lvl1pPr marL="0" marR="0" indent="0" algn="l" rtl="0">
              <a:spcBef>
                <a:spcPts val="0"/>
              </a:spcBef>
              <a:defRPr sz="11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48" name="Shape 48"/>
          <p:cNvSpPr txBox="1">
            <a:spLocks noGrp="1"/>
          </p:cNvSpPr>
          <p:nvPr>
            <p:ph type="ftr" idx="11"/>
          </p:nvPr>
        </p:nvSpPr>
        <p:spPr>
          <a:xfrm>
            <a:off x="4373880" y="6187157"/>
            <a:ext cx="4053840" cy="355403"/>
          </a:xfrm>
          <a:prstGeom prst="rect">
            <a:avLst/>
          </a:prstGeom>
          <a:noFill/>
          <a:ln>
            <a:noFill/>
          </a:ln>
        </p:spPr>
        <p:txBody>
          <a:bodyPr lIns="91416" tIns="91416" rIns="91416" bIns="91416" anchor="ctr"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158" marR="0" indent="0" algn="l" rtl="0">
              <a:spcBef>
                <a:spcPts val="0"/>
              </a:spcBef>
              <a:defRPr sz="1800" b="0" i="0" u="none" strike="noStrike" cap="none" baseline="0">
                <a:solidFill>
                  <a:schemeClr val="dk1"/>
                </a:solidFill>
                <a:latin typeface="Calibri"/>
                <a:ea typeface="Calibri"/>
                <a:cs typeface="Calibri"/>
                <a:sym typeface="Calibri"/>
              </a:defRPr>
            </a:lvl2pPr>
            <a:lvl3pPr marL="914314" marR="0" indent="0" algn="l" rtl="0">
              <a:spcBef>
                <a:spcPts val="0"/>
              </a:spcBef>
              <a:defRPr sz="1800" b="0" i="0" u="none" strike="noStrike" cap="none" baseline="0">
                <a:solidFill>
                  <a:schemeClr val="dk1"/>
                </a:solidFill>
                <a:latin typeface="Calibri"/>
                <a:ea typeface="Calibri"/>
                <a:cs typeface="Calibri"/>
                <a:sym typeface="Calibri"/>
              </a:defRPr>
            </a:lvl3pPr>
            <a:lvl4pPr marL="1371472" marR="0" indent="0" algn="l" rtl="0">
              <a:spcBef>
                <a:spcPts val="0"/>
              </a:spcBef>
              <a:defRPr sz="1800" b="0" i="0" u="none" strike="noStrike" cap="none" baseline="0">
                <a:solidFill>
                  <a:schemeClr val="dk1"/>
                </a:solidFill>
                <a:latin typeface="Calibri"/>
                <a:ea typeface="Calibri"/>
                <a:cs typeface="Calibri"/>
                <a:sym typeface="Calibri"/>
              </a:defRPr>
            </a:lvl4pPr>
            <a:lvl5pPr marL="1828630" marR="0" indent="0" algn="l" rtl="0">
              <a:spcBef>
                <a:spcPts val="0"/>
              </a:spcBef>
              <a:defRPr sz="1800" b="0" i="0" u="none" strike="noStrike" cap="none" baseline="0">
                <a:solidFill>
                  <a:schemeClr val="dk1"/>
                </a:solidFill>
                <a:latin typeface="Calibri"/>
                <a:ea typeface="Calibri"/>
                <a:cs typeface="Calibri"/>
                <a:sym typeface="Calibri"/>
              </a:defRPr>
            </a:lvl5pPr>
            <a:lvl6pPr marL="2285786" marR="0" indent="0" algn="l" rtl="0">
              <a:spcBef>
                <a:spcPts val="0"/>
              </a:spcBef>
              <a:defRPr sz="1800" b="0" i="0" u="none" strike="noStrike" cap="none" baseline="0">
                <a:solidFill>
                  <a:schemeClr val="dk1"/>
                </a:solidFill>
                <a:latin typeface="Calibri"/>
                <a:ea typeface="Calibri"/>
                <a:cs typeface="Calibri"/>
                <a:sym typeface="Calibri"/>
              </a:defRPr>
            </a:lvl6pPr>
            <a:lvl7pPr marL="2742944" marR="0" indent="0" algn="l" rtl="0">
              <a:spcBef>
                <a:spcPts val="0"/>
              </a:spcBef>
              <a:defRPr sz="1800" b="0" i="0" u="none" strike="noStrike" cap="none" baseline="0">
                <a:solidFill>
                  <a:schemeClr val="dk1"/>
                </a:solidFill>
                <a:latin typeface="Calibri"/>
                <a:ea typeface="Calibri"/>
                <a:cs typeface="Calibri"/>
                <a:sym typeface="Calibri"/>
              </a:defRPr>
            </a:lvl7pPr>
            <a:lvl8pPr marL="3200103" marR="0" indent="0" algn="l" rtl="0">
              <a:spcBef>
                <a:spcPts val="0"/>
              </a:spcBef>
              <a:defRPr sz="1800" b="0" i="0" u="none" strike="noStrike" cap="none" baseline="0">
                <a:solidFill>
                  <a:schemeClr val="dk1"/>
                </a:solidFill>
                <a:latin typeface="Calibri"/>
                <a:ea typeface="Calibri"/>
                <a:cs typeface="Calibri"/>
                <a:sym typeface="Calibri"/>
              </a:defRPr>
            </a:lvl8pPr>
            <a:lvl9pPr marL="3657259"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49" name="Shape 49"/>
          <p:cNvSpPr txBox="1">
            <a:spLocks noGrp="1"/>
          </p:cNvSpPr>
          <p:nvPr>
            <p:ph type="sldNum" idx="12"/>
          </p:nvPr>
        </p:nvSpPr>
        <p:spPr>
          <a:xfrm>
            <a:off x="9174487" y="6187157"/>
            <a:ext cx="2987040" cy="355403"/>
          </a:xfrm>
          <a:prstGeom prst="rect">
            <a:avLst/>
          </a:prstGeom>
          <a:noFill/>
          <a:ln>
            <a:noFill/>
          </a:ln>
        </p:spPr>
        <p:txBody>
          <a:bodyPr lIns="91416" tIns="91416" rIns="91416" bIns="91416" anchor="ctr" anchorCtr="0"/>
          <a:lstStyle>
            <a:lvl1pPr marL="0" marR="0" indent="0" algn="r" rtl="0">
              <a:spcBef>
                <a:spcPts val="0"/>
              </a:spcBef>
              <a:defRPr sz="11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 bg1="lt1" tx1="dk1" bg2="dk2" tx2="lt2" accent1="accent1" accent2="accent2" accent3="accent3" accent4="accent4" accent5="accent5" accent6="accent6" hlink="hlink" folHlink="folHlink"/>
  <p:sldLayoutIdLst>
    <p:sldLayoutId id="2147483657" r:id="rId1"/>
    <p:sldLayoutId id="2147483658" r:id="rId2"/>
    <p:sldLayoutId id="2147483659" r:id="rId3"/>
    <p:sldLayoutId id="2147483660" r:id="rId4"/>
    <p:sldLayoutId id="2147483661" r:id="rId5"/>
    <p:sldLayoutId id="2147483662" r:id="rId6"/>
    <p:sldLayoutId id="2147483663" r:id="rId7"/>
    <p:sldLayoutId id="2147483664" r:id="rId8"/>
    <p:sldLayoutId id="2147483665" r:id="rId9"/>
    <p:sldLayoutId id="2147483666" r:id="rId10"/>
    <p:sldLayoutId id="2147483667" r:id="rId11"/>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6"/>
        <p:cNvGrpSpPr/>
        <p:nvPr/>
      </p:nvGrpSpPr>
      <p:grpSpPr>
        <a:xfrm>
          <a:off x="0" y="0"/>
          <a:ext cx="0" cy="0"/>
          <a:chOff x="0" y="0"/>
          <a:chExt cx="0" cy="0"/>
        </a:xfrm>
      </p:grpSpPr>
      <p:sp>
        <p:nvSpPr>
          <p:cNvPr id="87" name="Shape 87"/>
          <p:cNvSpPr txBox="1">
            <a:spLocks noGrp="1"/>
          </p:cNvSpPr>
          <p:nvPr>
            <p:ph type="title"/>
          </p:nvPr>
        </p:nvSpPr>
        <p:spPr>
          <a:xfrm>
            <a:off x="640080" y="267326"/>
            <a:ext cx="11521440" cy="1112573"/>
          </a:xfrm>
          <a:prstGeom prst="rect">
            <a:avLst/>
          </a:prstGeom>
          <a:noFill/>
          <a:ln>
            <a:noFill/>
          </a:ln>
        </p:spPr>
        <p:txBody>
          <a:bodyPr lIns="91416" tIns="91416" rIns="91416" bIns="91416" anchor="ctr" anchorCtr="0"/>
          <a:lstStyle>
            <a:lvl1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1pPr>
            <a:lvl2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2pPr>
            <a:lvl3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3pPr>
            <a:lvl4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4pPr>
            <a:lvl5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5pPr>
            <a:lvl6pPr marL="4572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6pPr>
            <a:lvl7pPr marL="9144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7pPr>
            <a:lvl8pPr marL="13716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8pPr>
            <a:lvl9pPr marL="18288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9pPr>
          </a:lstStyle>
          <a:p>
            <a:endParaRPr/>
          </a:p>
        </p:txBody>
      </p:sp>
      <p:sp>
        <p:nvSpPr>
          <p:cNvPr id="88" name="Shape 88"/>
          <p:cNvSpPr txBox="1">
            <a:spLocks noGrp="1"/>
          </p:cNvSpPr>
          <p:nvPr>
            <p:ph type="body" idx="1"/>
          </p:nvPr>
        </p:nvSpPr>
        <p:spPr>
          <a:xfrm>
            <a:off x="640080" y="1557611"/>
            <a:ext cx="11521440" cy="4405475"/>
          </a:xfrm>
          <a:prstGeom prst="rect">
            <a:avLst/>
          </a:prstGeom>
          <a:noFill/>
          <a:ln>
            <a:noFill/>
          </a:ln>
        </p:spPr>
        <p:txBody>
          <a:bodyPr lIns="91416" tIns="91416" rIns="91416" bIns="91416" anchor="t" anchorCtr="0"/>
          <a:lstStyle>
            <a:lvl1pPr marL="342900" marR="0" indent="-139700" algn="l" rtl="0">
              <a:spcBef>
                <a:spcPts val="640"/>
              </a:spcBef>
              <a:spcAft>
                <a:spcPts val="0"/>
              </a:spcAft>
              <a:buClr>
                <a:schemeClr val="dk1"/>
              </a:buClr>
              <a:buFont typeface="Calibri"/>
              <a:buChar char="•"/>
              <a:defRPr sz="3200" b="0" i="0" u="none" strike="noStrike" cap="none" baseline="0">
                <a:solidFill>
                  <a:schemeClr val="dk1"/>
                </a:solidFill>
                <a:latin typeface="Calibri"/>
                <a:ea typeface="Calibri"/>
                <a:cs typeface="Calibri"/>
                <a:sym typeface="Calibri"/>
              </a:defRPr>
            </a:lvl1pPr>
            <a:lvl2pPr marL="742950" marR="0" indent="-107950" algn="l" rtl="0">
              <a:spcBef>
                <a:spcPts val="560"/>
              </a:spcBef>
              <a:spcAft>
                <a:spcPts val="0"/>
              </a:spcAft>
              <a:buClr>
                <a:schemeClr val="dk1"/>
              </a:buClr>
              <a:buFont typeface="Calibri"/>
              <a:buChar char="–"/>
              <a:defRPr sz="2800" b="0" i="0" u="none" strike="noStrike" cap="none" baseline="0">
                <a:solidFill>
                  <a:schemeClr val="dk1"/>
                </a:solidFill>
                <a:latin typeface="Calibri"/>
                <a:ea typeface="Calibri"/>
                <a:cs typeface="Calibri"/>
                <a:sym typeface="Calibri"/>
              </a:defRPr>
            </a:lvl2pPr>
            <a:lvl3pPr marL="1143000" marR="0" indent="-76200" algn="l" rtl="0">
              <a:spcBef>
                <a:spcPts val="480"/>
              </a:spcBef>
              <a:spcAft>
                <a:spcPts val="0"/>
              </a:spcAft>
              <a:buClr>
                <a:schemeClr val="dk1"/>
              </a:buClr>
              <a:buFont typeface="Calibri"/>
              <a:buChar char="•"/>
              <a:defRPr sz="2400" b="0" i="0" u="none" strike="noStrike" cap="none" baseline="0">
                <a:solidFill>
                  <a:schemeClr val="dk1"/>
                </a:solidFill>
                <a:latin typeface="Calibri"/>
                <a:ea typeface="Calibri"/>
                <a:cs typeface="Calibri"/>
                <a:sym typeface="Calibri"/>
              </a:defRPr>
            </a:lvl3pPr>
            <a:lvl4pPr marL="16002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4pPr>
            <a:lvl5pPr marL="20574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5pPr>
            <a:lvl6pPr marL="25146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6pPr>
            <a:lvl7pPr marL="29718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7pPr>
            <a:lvl8pPr marL="34290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8pPr>
            <a:lvl9pPr marL="38862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9pPr>
          </a:lstStyle>
          <a:p>
            <a:endParaRPr/>
          </a:p>
        </p:txBody>
      </p:sp>
      <p:sp>
        <p:nvSpPr>
          <p:cNvPr id="89" name="Shape 89"/>
          <p:cNvSpPr txBox="1">
            <a:spLocks noGrp="1"/>
          </p:cNvSpPr>
          <p:nvPr>
            <p:ph type="dt" idx="10"/>
          </p:nvPr>
        </p:nvSpPr>
        <p:spPr>
          <a:xfrm>
            <a:off x="640087" y="6187157"/>
            <a:ext cx="2987040" cy="355403"/>
          </a:xfrm>
          <a:prstGeom prst="rect">
            <a:avLst/>
          </a:prstGeom>
          <a:noFill/>
          <a:ln>
            <a:noFill/>
          </a:ln>
        </p:spPr>
        <p:txBody>
          <a:bodyPr lIns="91416" tIns="91416" rIns="91416" bIns="91416" anchor="ctr" anchorCtr="0"/>
          <a:lstStyle>
            <a:lvl1pPr marL="0" marR="0" indent="0" algn="l" rtl="0">
              <a:spcBef>
                <a:spcPts val="0"/>
              </a:spcBef>
              <a:defRPr sz="11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90" name="Shape 90"/>
          <p:cNvSpPr txBox="1">
            <a:spLocks noGrp="1"/>
          </p:cNvSpPr>
          <p:nvPr>
            <p:ph type="ftr" idx="11"/>
          </p:nvPr>
        </p:nvSpPr>
        <p:spPr>
          <a:xfrm>
            <a:off x="4373880" y="6187157"/>
            <a:ext cx="4053840" cy="355403"/>
          </a:xfrm>
          <a:prstGeom prst="rect">
            <a:avLst/>
          </a:prstGeom>
          <a:noFill/>
          <a:ln>
            <a:noFill/>
          </a:ln>
        </p:spPr>
        <p:txBody>
          <a:bodyPr lIns="91416" tIns="91416" rIns="91416" bIns="91416" anchor="ctr"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158" marR="0" indent="0" algn="l" rtl="0">
              <a:spcBef>
                <a:spcPts val="0"/>
              </a:spcBef>
              <a:defRPr sz="1800" b="0" i="0" u="none" strike="noStrike" cap="none" baseline="0">
                <a:solidFill>
                  <a:schemeClr val="dk1"/>
                </a:solidFill>
                <a:latin typeface="Calibri"/>
                <a:ea typeface="Calibri"/>
                <a:cs typeface="Calibri"/>
                <a:sym typeface="Calibri"/>
              </a:defRPr>
            </a:lvl2pPr>
            <a:lvl3pPr marL="914314" marR="0" indent="0" algn="l" rtl="0">
              <a:spcBef>
                <a:spcPts val="0"/>
              </a:spcBef>
              <a:defRPr sz="1800" b="0" i="0" u="none" strike="noStrike" cap="none" baseline="0">
                <a:solidFill>
                  <a:schemeClr val="dk1"/>
                </a:solidFill>
                <a:latin typeface="Calibri"/>
                <a:ea typeface="Calibri"/>
                <a:cs typeface="Calibri"/>
                <a:sym typeface="Calibri"/>
              </a:defRPr>
            </a:lvl3pPr>
            <a:lvl4pPr marL="1371472" marR="0" indent="0" algn="l" rtl="0">
              <a:spcBef>
                <a:spcPts val="0"/>
              </a:spcBef>
              <a:defRPr sz="1800" b="0" i="0" u="none" strike="noStrike" cap="none" baseline="0">
                <a:solidFill>
                  <a:schemeClr val="dk1"/>
                </a:solidFill>
                <a:latin typeface="Calibri"/>
                <a:ea typeface="Calibri"/>
                <a:cs typeface="Calibri"/>
                <a:sym typeface="Calibri"/>
              </a:defRPr>
            </a:lvl4pPr>
            <a:lvl5pPr marL="1828630" marR="0" indent="0" algn="l" rtl="0">
              <a:spcBef>
                <a:spcPts val="0"/>
              </a:spcBef>
              <a:defRPr sz="1800" b="0" i="0" u="none" strike="noStrike" cap="none" baseline="0">
                <a:solidFill>
                  <a:schemeClr val="dk1"/>
                </a:solidFill>
                <a:latin typeface="Calibri"/>
                <a:ea typeface="Calibri"/>
                <a:cs typeface="Calibri"/>
                <a:sym typeface="Calibri"/>
              </a:defRPr>
            </a:lvl5pPr>
            <a:lvl6pPr marL="2285786" marR="0" indent="0" algn="l" rtl="0">
              <a:spcBef>
                <a:spcPts val="0"/>
              </a:spcBef>
              <a:defRPr sz="1800" b="0" i="0" u="none" strike="noStrike" cap="none" baseline="0">
                <a:solidFill>
                  <a:schemeClr val="dk1"/>
                </a:solidFill>
                <a:latin typeface="Calibri"/>
                <a:ea typeface="Calibri"/>
                <a:cs typeface="Calibri"/>
                <a:sym typeface="Calibri"/>
              </a:defRPr>
            </a:lvl6pPr>
            <a:lvl7pPr marL="2742944" marR="0" indent="0" algn="l" rtl="0">
              <a:spcBef>
                <a:spcPts val="0"/>
              </a:spcBef>
              <a:defRPr sz="1800" b="0" i="0" u="none" strike="noStrike" cap="none" baseline="0">
                <a:solidFill>
                  <a:schemeClr val="dk1"/>
                </a:solidFill>
                <a:latin typeface="Calibri"/>
                <a:ea typeface="Calibri"/>
                <a:cs typeface="Calibri"/>
                <a:sym typeface="Calibri"/>
              </a:defRPr>
            </a:lvl7pPr>
            <a:lvl8pPr marL="3200103" marR="0" indent="0" algn="l" rtl="0">
              <a:spcBef>
                <a:spcPts val="0"/>
              </a:spcBef>
              <a:defRPr sz="1800" b="0" i="0" u="none" strike="noStrike" cap="none" baseline="0">
                <a:solidFill>
                  <a:schemeClr val="dk1"/>
                </a:solidFill>
                <a:latin typeface="Calibri"/>
                <a:ea typeface="Calibri"/>
                <a:cs typeface="Calibri"/>
                <a:sym typeface="Calibri"/>
              </a:defRPr>
            </a:lvl8pPr>
            <a:lvl9pPr marL="3657259"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91" name="Shape 91"/>
          <p:cNvSpPr txBox="1">
            <a:spLocks noGrp="1"/>
          </p:cNvSpPr>
          <p:nvPr>
            <p:ph type="sldNum" idx="12"/>
          </p:nvPr>
        </p:nvSpPr>
        <p:spPr>
          <a:xfrm>
            <a:off x="9174487" y="6187157"/>
            <a:ext cx="2987040" cy="355403"/>
          </a:xfrm>
          <a:prstGeom prst="rect">
            <a:avLst/>
          </a:prstGeom>
          <a:noFill/>
          <a:ln>
            <a:noFill/>
          </a:ln>
        </p:spPr>
        <p:txBody>
          <a:bodyPr lIns="91416" tIns="91416" rIns="91416" bIns="91416" anchor="ctr" anchorCtr="0"/>
          <a:lstStyle>
            <a:lvl1pPr marL="0" marR="0" indent="0" algn="r" rtl="0">
              <a:spcBef>
                <a:spcPts val="0"/>
              </a:spcBef>
              <a:defRPr sz="11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Tree>
  </p:cSld>
  <p:clrMap bg1="lt1" tx1="dk1" bg2="dk2" tx2="lt2" accent1="accent1" accent2="accent2" accent3="accent3" accent4="accent4" accent5="accent5" accent6="accent6" hlink="hlink" folHlink="folHlink"/>
  <p:sldLayoutIdLst>
    <p:sldLayoutId id="2147483668" r:id="rId1"/>
    <p:sldLayoutId id="2147483669" r:id="rId2"/>
    <p:sldLayoutId id="2147483670" r:id="rId3"/>
    <p:sldLayoutId id="2147483671" r:id="rId4"/>
    <p:sldLayoutId id="2147483672" r:id="rId5"/>
    <p:sldLayoutId id="2147483673" r:id="rId6"/>
    <p:sldLayoutId id="2147483674" r:id="rId7"/>
    <p:sldLayoutId id="2147483675" r:id="rId8"/>
    <p:sldLayoutId id="2147483676" r:id="rId9"/>
    <p:sldLayoutId id="2147483677" r:id="rId10"/>
    <p:sldLayoutId id="2147483678" r:id="rId11"/>
    <p:sldLayoutId id="2147483679" r:id="rId12"/>
    <p:sldLayoutId id="2147483680" r:id="rId13"/>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640080" y="267326"/>
            <a:ext cx="11521440" cy="1112573"/>
          </a:xfrm>
          <a:prstGeom prst="rect">
            <a:avLst/>
          </a:prstGeom>
          <a:noFill/>
          <a:ln>
            <a:noFill/>
          </a:ln>
        </p:spPr>
        <p:txBody>
          <a:bodyPr lIns="91416" tIns="91416" rIns="91416" bIns="91416" anchor="ctr" anchorCtr="0"/>
          <a:lstStyle>
            <a:lvl1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1pPr>
            <a:lvl2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2pPr>
            <a:lvl3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3pPr>
            <a:lvl4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4pPr>
            <a:lvl5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5pPr>
            <a:lvl6pPr marL="4572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6pPr>
            <a:lvl7pPr marL="9144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7pPr>
            <a:lvl8pPr marL="13716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8pPr>
            <a:lvl9pPr marL="18288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9pPr>
          </a:lstStyle>
          <a:p>
            <a:endParaRPr/>
          </a:p>
        </p:txBody>
      </p:sp>
      <p:sp>
        <p:nvSpPr>
          <p:cNvPr id="134" name="Shape 134"/>
          <p:cNvSpPr txBox="1">
            <a:spLocks noGrp="1"/>
          </p:cNvSpPr>
          <p:nvPr>
            <p:ph type="body" idx="1"/>
          </p:nvPr>
        </p:nvSpPr>
        <p:spPr>
          <a:xfrm>
            <a:off x="640080" y="1557611"/>
            <a:ext cx="11521440" cy="4405475"/>
          </a:xfrm>
          <a:prstGeom prst="rect">
            <a:avLst/>
          </a:prstGeom>
          <a:noFill/>
          <a:ln>
            <a:noFill/>
          </a:ln>
        </p:spPr>
        <p:txBody>
          <a:bodyPr lIns="91416" tIns="91416" rIns="91416" bIns="91416" anchor="t" anchorCtr="0"/>
          <a:lstStyle>
            <a:lvl1pPr marL="342900" marR="0" indent="-139700" algn="l" rtl="0">
              <a:spcBef>
                <a:spcPts val="640"/>
              </a:spcBef>
              <a:spcAft>
                <a:spcPts val="0"/>
              </a:spcAft>
              <a:buClr>
                <a:schemeClr val="dk1"/>
              </a:buClr>
              <a:buFont typeface="Calibri"/>
              <a:buChar char="•"/>
              <a:defRPr sz="3200" b="0" i="0" u="none" strike="noStrike" cap="none" baseline="0">
                <a:solidFill>
                  <a:schemeClr val="dk1"/>
                </a:solidFill>
                <a:latin typeface="Calibri"/>
                <a:ea typeface="Calibri"/>
                <a:cs typeface="Calibri"/>
                <a:sym typeface="Calibri"/>
              </a:defRPr>
            </a:lvl1pPr>
            <a:lvl2pPr marL="742950" marR="0" indent="-107950" algn="l" rtl="0">
              <a:spcBef>
                <a:spcPts val="560"/>
              </a:spcBef>
              <a:spcAft>
                <a:spcPts val="0"/>
              </a:spcAft>
              <a:buClr>
                <a:schemeClr val="dk1"/>
              </a:buClr>
              <a:buFont typeface="Calibri"/>
              <a:buChar char="–"/>
              <a:defRPr sz="2800" b="0" i="0" u="none" strike="noStrike" cap="none" baseline="0">
                <a:solidFill>
                  <a:schemeClr val="dk1"/>
                </a:solidFill>
                <a:latin typeface="Calibri"/>
                <a:ea typeface="Calibri"/>
                <a:cs typeface="Calibri"/>
                <a:sym typeface="Calibri"/>
              </a:defRPr>
            </a:lvl2pPr>
            <a:lvl3pPr marL="1143000" marR="0" indent="-76200" algn="l" rtl="0">
              <a:spcBef>
                <a:spcPts val="480"/>
              </a:spcBef>
              <a:spcAft>
                <a:spcPts val="0"/>
              </a:spcAft>
              <a:buClr>
                <a:schemeClr val="dk1"/>
              </a:buClr>
              <a:buFont typeface="Calibri"/>
              <a:buChar char="•"/>
              <a:defRPr sz="2400" b="0" i="0" u="none" strike="noStrike" cap="none" baseline="0">
                <a:solidFill>
                  <a:schemeClr val="dk1"/>
                </a:solidFill>
                <a:latin typeface="Calibri"/>
                <a:ea typeface="Calibri"/>
                <a:cs typeface="Calibri"/>
                <a:sym typeface="Calibri"/>
              </a:defRPr>
            </a:lvl3pPr>
            <a:lvl4pPr marL="16002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4pPr>
            <a:lvl5pPr marL="20574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5pPr>
            <a:lvl6pPr marL="25146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6pPr>
            <a:lvl7pPr marL="29718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7pPr>
            <a:lvl8pPr marL="34290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8pPr>
            <a:lvl9pPr marL="38862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9pPr>
          </a:lstStyle>
          <a:p>
            <a:endParaRPr/>
          </a:p>
        </p:txBody>
      </p:sp>
      <p:sp>
        <p:nvSpPr>
          <p:cNvPr id="135" name="Shape 135"/>
          <p:cNvSpPr txBox="1">
            <a:spLocks noGrp="1"/>
          </p:cNvSpPr>
          <p:nvPr>
            <p:ph type="dt" idx="10"/>
          </p:nvPr>
        </p:nvSpPr>
        <p:spPr>
          <a:xfrm>
            <a:off x="640087" y="6187157"/>
            <a:ext cx="2987040" cy="355403"/>
          </a:xfrm>
          <a:prstGeom prst="rect">
            <a:avLst/>
          </a:prstGeom>
          <a:noFill/>
          <a:ln>
            <a:noFill/>
          </a:ln>
        </p:spPr>
        <p:txBody>
          <a:bodyPr lIns="91416" tIns="91416" rIns="91416" bIns="91416" anchor="ctr" anchorCtr="0"/>
          <a:lstStyle>
            <a:lvl1pPr marL="0" marR="0" indent="0" algn="l" rtl="0">
              <a:spcBef>
                <a:spcPts val="0"/>
              </a:spcBef>
              <a:defRPr sz="11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36" name="Shape 136"/>
          <p:cNvSpPr txBox="1">
            <a:spLocks noGrp="1"/>
          </p:cNvSpPr>
          <p:nvPr>
            <p:ph type="ftr" idx="11"/>
          </p:nvPr>
        </p:nvSpPr>
        <p:spPr>
          <a:xfrm>
            <a:off x="4373880" y="6187157"/>
            <a:ext cx="4053840" cy="355403"/>
          </a:xfrm>
          <a:prstGeom prst="rect">
            <a:avLst/>
          </a:prstGeom>
          <a:noFill/>
          <a:ln>
            <a:noFill/>
          </a:ln>
        </p:spPr>
        <p:txBody>
          <a:bodyPr lIns="91416" tIns="91416" rIns="91416" bIns="91416" anchor="ctr"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158" marR="0" indent="0" algn="l" rtl="0">
              <a:spcBef>
                <a:spcPts val="0"/>
              </a:spcBef>
              <a:defRPr sz="1800" b="0" i="0" u="none" strike="noStrike" cap="none" baseline="0">
                <a:solidFill>
                  <a:schemeClr val="dk1"/>
                </a:solidFill>
                <a:latin typeface="Calibri"/>
                <a:ea typeface="Calibri"/>
                <a:cs typeface="Calibri"/>
                <a:sym typeface="Calibri"/>
              </a:defRPr>
            </a:lvl2pPr>
            <a:lvl3pPr marL="914314" marR="0" indent="0" algn="l" rtl="0">
              <a:spcBef>
                <a:spcPts val="0"/>
              </a:spcBef>
              <a:defRPr sz="1800" b="0" i="0" u="none" strike="noStrike" cap="none" baseline="0">
                <a:solidFill>
                  <a:schemeClr val="dk1"/>
                </a:solidFill>
                <a:latin typeface="Calibri"/>
                <a:ea typeface="Calibri"/>
                <a:cs typeface="Calibri"/>
                <a:sym typeface="Calibri"/>
              </a:defRPr>
            </a:lvl3pPr>
            <a:lvl4pPr marL="1371472" marR="0" indent="0" algn="l" rtl="0">
              <a:spcBef>
                <a:spcPts val="0"/>
              </a:spcBef>
              <a:defRPr sz="1800" b="0" i="0" u="none" strike="noStrike" cap="none" baseline="0">
                <a:solidFill>
                  <a:schemeClr val="dk1"/>
                </a:solidFill>
                <a:latin typeface="Calibri"/>
                <a:ea typeface="Calibri"/>
                <a:cs typeface="Calibri"/>
                <a:sym typeface="Calibri"/>
              </a:defRPr>
            </a:lvl4pPr>
            <a:lvl5pPr marL="1828630" marR="0" indent="0" algn="l" rtl="0">
              <a:spcBef>
                <a:spcPts val="0"/>
              </a:spcBef>
              <a:defRPr sz="1800" b="0" i="0" u="none" strike="noStrike" cap="none" baseline="0">
                <a:solidFill>
                  <a:schemeClr val="dk1"/>
                </a:solidFill>
                <a:latin typeface="Calibri"/>
                <a:ea typeface="Calibri"/>
                <a:cs typeface="Calibri"/>
                <a:sym typeface="Calibri"/>
              </a:defRPr>
            </a:lvl5pPr>
            <a:lvl6pPr marL="2285786" marR="0" indent="0" algn="l" rtl="0">
              <a:spcBef>
                <a:spcPts val="0"/>
              </a:spcBef>
              <a:defRPr sz="1800" b="0" i="0" u="none" strike="noStrike" cap="none" baseline="0">
                <a:solidFill>
                  <a:schemeClr val="dk1"/>
                </a:solidFill>
                <a:latin typeface="Calibri"/>
                <a:ea typeface="Calibri"/>
                <a:cs typeface="Calibri"/>
                <a:sym typeface="Calibri"/>
              </a:defRPr>
            </a:lvl6pPr>
            <a:lvl7pPr marL="2742944" marR="0" indent="0" algn="l" rtl="0">
              <a:spcBef>
                <a:spcPts val="0"/>
              </a:spcBef>
              <a:defRPr sz="1800" b="0" i="0" u="none" strike="noStrike" cap="none" baseline="0">
                <a:solidFill>
                  <a:schemeClr val="dk1"/>
                </a:solidFill>
                <a:latin typeface="Calibri"/>
                <a:ea typeface="Calibri"/>
                <a:cs typeface="Calibri"/>
                <a:sym typeface="Calibri"/>
              </a:defRPr>
            </a:lvl7pPr>
            <a:lvl8pPr marL="3200103" marR="0" indent="0" algn="l" rtl="0">
              <a:spcBef>
                <a:spcPts val="0"/>
              </a:spcBef>
              <a:defRPr sz="1800" b="0" i="0" u="none" strike="noStrike" cap="none" baseline="0">
                <a:solidFill>
                  <a:schemeClr val="dk1"/>
                </a:solidFill>
                <a:latin typeface="Calibri"/>
                <a:ea typeface="Calibri"/>
                <a:cs typeface="Calibri"/>
                <a:sym typeface="Calibri"/>
              </a:defRPr>
            </a:lvl8pPr>
            <a:lvl9pPr marL="3657259"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37" name="Shape 137"/>
          <p:cNvSpPr txBox="1">
            <a:spLocks noGrp="1"/>
          </p:cNvSpPr>
          <p:nvPr>
            <p:ph type="sldNum" idx="12"/>
          </p:nvPr>
        </p:nvSpPr>
        <p:spPr>
          <a:xfrm>
            <a:off x="9174487" y="6187157"/>
            <a:ext cx="2987040" cy="355403"/>
          </a:xfrm>
          <a:prstGeom prst="rect">
            <a:avLst/>
          </a:prstGeom>
          <a:noFill/>
          <a:ln>
            <a:noFill/>
          </a:ln>
        </p:spPr>
        <p:txBody>
          <a:bodyPr lIns="91416" tIns="91416" rIns="91416" bIns="91416" anchor="ctr" anchorCtr="0"/>
          <a:lstStyle>
            <a:lvl1pPr marL="0" marR="0" indent="0" algn="r" rtl="0">
              <a:spcBef>
                <a:spcPts val="0"/>
              </a:spcBef>
              <a:defRPr sz="11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38" name="Shape 138"/>
          <p:cNvSpPr txBox="1"/>
          <p:nvPr/>
        </p:nvSpPr>
        <p:spPr>
          <a:xfrm>
            <a:off x="7634291" y="6114517"/>
            <a:ext cx="4725036" cy="360039"/>
          </a:xfrm>
          <a:prstGeom prst="rect">
            <a:avLst/>
          </a:prstGeom>
          <a:noFill/>
          <a:ln>
            <a:noFill/>
          </a:ln>
        </p:spPr>
        <p:txBody>
          <a:bodyPr lIns="91416" tIns="45695" rIns="91416" bIns="45695" anchor="t" anchorCtr="0">
            <a:noAutofit/>
          </a:bodyPr>
          <a:lstStyle/>
          <a:p>
            <a:pPr marL="0" marR="0" lvl="0" indent="0" algn="r" rtl="0">
              <a:lnSpc>
                <a:spcPct val="100000"/>
              </a:lnSpc>
              <a:spcBef>
                <a:spcPts val="0"/>
              </a:spcBef>
              <a:spcAft>
                <a:spcPts val="0"/>
              </a:spcAft>
              <a:buClr>
                <a:srgbClr val="A6A6A6"/>
              </a:buClr>
              <a:buSzPct val="25000"/>
              <a:buFont typeface="Georgia"/>
              <a:buNone/>
            </a:pPr>
            <a:r>
              <a:rPr lang="en-US" sz="1800" b="0" i="1" u="none" strike="noStrike" cap="none" baseline="0">
                <a:solidFill>
                  <a:srgbClr val="A6A6A6"/>
                </a:solidFill>
                <a:latin typeface="Georgia"/>
                <a:ea typeface="Georgia"/>
                <a:cs typeface="Georgia"/>
                <a:sym typeface="Georgia"/>
              </a:rPr>
              <a:t>www.bostonpublicschools.org</a:t>
            </a:r>
          </a:p>
        </p:txBody>
      </p:sp>
    </p:spTree>
  </p:cSld>
  <p:clrMap bg1="lt1" tx1="dk1" bg2="dk2" tx2="lt2" accent1="accent1" accent2="accent2" accent3="accent3" accent4="accent4" accent5="accent5" accent6="accent6" hlink="hlink" folHlink="folHlink"/>
  <p:sldLayoutIdLst>
    <p:sldLayoutId id="2147483681" r:id="rId1"/>
    <p:sldLayoutId id="2147483682" r:id="rId2"/>
    <p:sldLayoutId id="2147483683" r:id="rId3"/>
    <p:sldLayoutId id="2147483684" r:id="rId4"/>
    <p:sldLayoutId id="2147483685" r:id="rId5"/>
    <p:sldLayoutId id="2147483686" r:id="rId6"/>
    <p:sldLayoutId id="2147483687" r:id="rId7"/>
    <p:sldLayoutId id="2147483688" r:id="rId8"/>
    <p:sldLayoutId id="2147483689" r:id="rId9"/>
    <p:sldLayoutId id="2147483690" r:id="rId10"/>
    <p:sldLayoutId id="2147483691" r:id="rId11"/>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6"/>
        <p:cNvGrpSpPr/>
        <p:nvPr/>
      </p:nvGrpSpPr>
      <p:grpSpPr>
        <a:xfrm>
          <a:off x="0" y="0"/>
          <a:ext cx="0" cy="0"/>
          <a:chOff x="0" y="0"/>
          <a:chExt cx="0" cy="0"/>
        </a:xfrm>
      </p:grpSpPr>
      <p:sp>
        <p:nvSpPr>
          <p:cNvPr id="187" name="Shape 187"/>
          <p:cNvSpPr txBox="1"/>
          <p:nvPr/>
        </p:nvSpPr>
        <p:spPr>
          <a:xfrm>
            <a:off x="7" y="9"/>
            <a:ext cx="12834936" cy="460484"/>
          </a:xfrm>
          <a:prstGeom prst="rect">
            <a:avLst/>
          </a:prstGeom>
          <a:solidFill>
            <a:srgbClr val="FF6600"/>
          </a:solidFill>
          <a:ln>
            <a:noFill/>
          </a:ln>
        </p:spPr>
        <p:txBody>
          <a:bodyPr lIns="91416" tIns="45695" rIns="91416" bIns="45695" anchor="ctr" anchorCtr="0">
            <a:noAutofit/>
          </a:bodyPr>
          <a:lstStyle/>
          <a:p>
            <a:pPr>
              <a:spcBef>
                <a:spcPts val="0"/>
              </a:spcBef>
              <a:buNone/>
            </a:pPr>
            <a:endParaRPr/>
          </a:p>
        </p:txBody>
      </p:sp>
      <p:sp>
        <p:nvSpPr>
          <p:cNvPr id="188" name="Shape 188"/>
          <p:cNvSpPr/>
          <p:nvPr/>
        </p:nvSpPr>
        <p:spPr>
          <a:xfrm>
            <a:off x="12168196" y="94262"/>
            <a:ext cx="373379" cy="259601"/>
          </a:xfrm>
          <a:custGeom>
            <a:avLst/>
            <a:gdLst/>
            <a:ahLst/>
            <a:cxnLst/>
            <a:rect l="0" t="0" r="0" b="0"/>
            <a:pathLst>
              <a:path w="120000" h="120000" extrusionOk="0">
                <a:moveTo>
                  <a:pt x="0" y="0"/>
                </a:moveTo>
                <a:lnTo>
                  <a:pt x="120000" y="0"/>
                </a:lnTo>
                <a:lnTo>
                  <a:pt x="120000" y="120000"/>
                </a:lnTo>
                <a:lnTo>
                  <a:pt x="0" y="120000"/>
                </a:lnTo>
                <a:close/>
                <a:moveTo>
                  <a:pt x="105000" y="60000"/>
                </a:moveTo>
                <a:lnTo>
                  <a:pt x="15000" y="15000"/>
                </a:lnTo>
                <a:lnTo>
                  <a:pt x="15000" y="105000"/>
                </a:lnTo>
                <a:close/>
              </a:path>
              <a:path w="120000" h="120000" fill="darken" extrusionOk="0">
                <a:moveTo>
                  <a:pt x="105000" y="60000"/>
                </a:moveTo>
                <a:lnTo>
                  <a:pt x="15000" y="15000"/>
                </a:lnTo>
                <a:lnTo>
                  <a:pt x="15000" y="105000"/>
                </a:lnTo>
                <a:close/>
              </a:path>
              <a:path w="120000" h="120000" fill="none" extrusionOk="0">
                <a:moveTo>
                  <a:pt x="105000" y="60000"/>
                </a:moveTo>
                <a:lnTo>
                  <a:pt x="15000" y="105000"/>
                </a:lnTo>
                <a:lnTo>
                  <a:pt x="15000" y="15000"/>
                </a:lnTo>
                <a:close/>
              </a:path>
              <a:path w="120000" h="120000" fill="none" extrusionOk="0">
                <a:moveTo>
                  <a:pt x="0" y="0"/>
                </a:moveTo>
                <a:lnTo>
                  <a:pt x="120000" y="0"/>
                </a:lnTo>
                <a:lnTo>
                  <a:pt x="120000" y="120000"/>
                </a:lnTo>
                <a:lnTo>
                  <a:pt x="0" y="120000"/>
                </a:lnTo>
                <a:close/>
              </a:path>
            </a:pathLst>
          </a:custGeom>
          <a:solidFill>
            <a:srgbClr val="FF6600"/>
          </a:solidFill>
          <a:ln>
            <a:noFill/>
          </a:ln>
        </p:spPr>
        <p:txBody>
          <a:bodyPr lIns="91416" tIns="45695" rIns="91416" bIns="45695" anchor="ctr" anchorCtr="0">
            <a:noAutofit/>
          </a:bodyPr>
          <a:lstStyle/>
          <a:p>
            <a:pPr>
              <a:spcBef>
                <a:spcPts val="0"/>
              </a:spcBef>
              <a:buNone/>
            </a:pPr>
            <a:endParaRPr/>
          </a:p>
        </p:txBody>
      </p:sp>
      <p:sp>
        <p:nvSpPr>
          <p:cNvPr id="189" name="Shape 189"/>
          <p:cNvSpPr/>
          <p:nvPr/>
        </p:nvSpPr>
        <p:spPr>
          <a:xfrm>
            <a:off x="10950262" y="94267"/>
            <a:ext cx="371155" cy="258052"/>
          </a:xfrm>
          <a:custGeom>
            <a:avLst/>
            <a:gdLst/>
            <a:ahLst/>
            <a:cxnLst/>
            <a:rect l="0" t="0" r="0" b="0"/>
            <a:pathLst>
              <a:path w="120000" h="120000" extrusionOk="0">
                <a:moveTo>
                  <a:pt x="0" y="0"/>
                </a:moveTo>
                <a:lnTo>
                  <a:pt x="120000" y="0"/>
                </a:lnTo>
                <a:lnTo>
                  <a:pt x="120000" y="120000"/>
                </a:lnTo>
                <a:lnTo>
                  <a:pt x="0" y="120000"/>
                </a:lnTo>
                <a:close/>
                <a:moveTo>
                  <a:pt x="15000" y="60000"/>
                </a:moveTo>
                <a:lnTo>
                  <a:pt x="105000" y="15000"/>
                </a:lnTo>
                <a:lnTo>
                  <a:pt x="105000" y="105000"/>
                </a:lnTo>
                <a:close/>
              </a:path>
              <a:path w="120000" h="120000" fill="darken" extrusionOk="0">
                <a:moveTo>
                  <a:pt x="15000" y="60000"/>
                </a:moveTo>
                <a:lnTo>
                  <a:pt x="105000" y="15000"/>
                </a:lnTo>
                <a:lnTo>
                  <a:pt x="105000" y="105000"/>
                </a:lnTo>
                <a:close/>
              </a:path>
              <a:path w="120000" h="120000" fill="none" extrusionOk="0">
                <a:moveTo>
                  <a:pt x="15000" y="60000"/>
                </a:moveTo>
                <a:lnTo>
                  <a:pt x="105000" y="15000"/>
                </a:lnTo>
                <a:lnTo>
                  <a:pt x="105000" y="105000"/>
                </a:lnTo>
                <a:close/>
              </a:path>
              <a:path w="120000" h="120000" fill="none" extrusionOk="0">
                <a:moveTo>
                  <a:pt x="0" y="0"/>
                </a:moveTo>
                <a:lnTo>
                  <a:pt x="120000" y="0"/>
                </a:lnTo>
                <a:lnTo>
                  <a:pt x="120000" y="120000"/>
                </a:lnTo>
                <a:lnTo>
                  <a:pt x="0" y="120000"/>
                </a:lnTo>
                <a:close/>
              </a:path>
            </a:pathLst>
          </a:custGeom>
          <a:solidFill>
            <a:srgbClr val="FF6600"/>
          </a:solidFill>
          <a:ln>
            <a:noFill/>
          </a:ln>
        </p:spPr>
        <p:txBody>
          <a:bodyPr lIns="91416" tIns="45695" rIns="91416" bIns="45695" anchor="ctr" anchorCtr="0">
            <a:noAutofit/>
          </a:bodyPr>
          <a:lstStyle/>
          <a:p>
            <a:pPr>
              <a:spcBef>
                <a:spcPts val="0"/>
              </a:spcBef>
              <a:buNone/>
            </a:pPr>
            <a:endParaRPr/>
          </a:p>
        </p:txBody>
      </p:sp>
      <p:sp>
        <p:nvSpPr>
          <p:cNvPr id="190" name="Shape 190"/>
          <p:cNvSpPr/>
          <p:nvPr/>
        </p:nvSpPr>
        <p:spPr>
          <a:xfrm>
            <a:off x="11548116" y="83450"/>
            <a:ext cx="371155" cy="258052"/>
          </a:xfrm>
          <a:custGeom>
            <a:avLst/>
            <a:gdLst/>
            <a:ahLst/>
            <a:cxnLst/>
            <a:rect l="0" t="0" r="0" b="0"/>
            <a:pathLst>
              <a:path w="120000" h="120000" extrusionOk="0">
                <a:moveTo>
                  <a:pt x="0" y="0"/>
                </a:moveTo>
                <a:lnTo>
                  <a:pt x="120000" y="0"/>
                </a:lnTo>
                <a:lnTo>
                  <a:pt x="120000" y="120000"/>
                </a:lnTo>
                <a:lnTo>
                  <a:pt x="0" y="120000"/>
                </a:lnTo>
                <a:close/>
                <a:moveTo>
                  <a:pt x="60000" y="15000"/>
                </a:moveTo>
                <a:lnTo>
                  <a:pt x="15000" y="60000"/>
                </a:lnTo>
                <a:lnTo>
                  <a:pt x="26250" y="60000"/>
                </a:lnTo>
                <a:lnTo>
                  <a:pt x="26250" y="105000"/>
                </a:lnTo>
                <a:lnTo>
                  <a:pt x="93750" y="105000"/>
                </a:lnTo>
                <a:lnTo>
                  <a:pt x="93750" y="60000"/>
                </a:lnTo>
                <a:lnTo>
                  <a:pt x="105000" y="60000"/>
                </a:lnTo>
                <a:lnTo>
                  <a:pt x="88125" y="43125"/>
                </a:lnTo>
                <a:lnTo>
                  <a:pt x="88125" y="20625"/>
                </a:lnTo>
                <a:lnTo>
                  <a:pt x="76875" y="20625"/>
                </a:lnTo>
                <a:lnTo>
                  <a:pt x="76875" y="31875"/>
                </a:lnTo>
                <a:close/>
              </a:path>
              <a:path w="120000" h="120000" fill="darkenLess" extrusionOk="0">
                <a:moveTo>
                  <a:pt x="88125" y="43125"/>
                </a:moveTo>
                <a:lnTo>
                  <a:pt x="88125" y="20625"/>
                </a:lnTo>
                <a:lnTo>
                  <a:pt x="76875" y="20625"/>
                </a:lnTo>
                <a:lnTo>
                  <a:pt x="76875" y="31875"/>
                </a:lnTo>
                <a:close/>
                <a:moveTo>
                  <a:pt x="26250" y="60000"/>
                </a:moveTo>
                <a:lnTo>
                  <a:pt x="26250" y="105000"/>
                </a:lnTo>
                <a:lnTo>
                  <a:pt x="54375" y="105000"/>
                </a:lnTo>
                <a:lnTo>
                  <a:pt x="54375" y="82500"/>
                </a:lnTo>
                <a:lnTo>
                  <a:pt x="65625" y="82500"/>
                </a:lnTo>
                <a:lnTo>
                  <a:pt x="65625" y="105000"/>
                </a:lnTo>
                <a:lnTo>
                  <a:pt x="93750" y="105000"/>
                </a:lnTo>
                <a:lnTo>
                  <a:pt x="93750" y="60000"/>
                </a:lnTo>
                <a:close/>
              </a:path>
              <a:path w="120000" h="120000" fill="darken" extrusionOk="0">
                <a:moveTo>
                  <a:pt x="60000" y="15000"/>
                </a:moveTo>
                <a:lnTo>
                  <a:pt x="15000" y="60000"/>
                </a:lnTo>
                <a:lnTo>
                  <a:pt x="105000" y="60000"/>
                </a:lnTo>
                <a:close/>
                <a:moveTo>
                  <a:pt x="54375" y="82500"/>
                </a:moveTo>
                <a:lnTo>
                  <a:pt x="65625" y="82500"/>
                </a:lnTo>
                <a:lnTo>
                  <a:pt x="65625" y="105000"/>
                </a:lnTo>
                <a:lnTo>
                  <a:pt x="54375" y="105000"/>
                </a:lnTo>
                <a:close/>
              </a:path>
              <a:path w="120000" h="120000" fill="none" extrusionOk="0">
                <a:moveTo>
                  <a:pt x="60000" y="15000"/>
                </a:moveTo>
                <a:lnTo>
                  <a:pt x="76875" y="31875"/>
                </a:lnTo>
                <a:lnTo>
                  <a:pt x="76875" y="20625"/>
                </a:lnTo>
                <a:lnTo>
                  <a:pt x="88125" y="20625"/>
                </a:lnTo>
                <a:lnTo>
                  <a:pt x="88125" y="43125"/>
                </a:lnTo>
                <a:lnTo>
                  <a:pt x="105000" y="60000"/>
                </a:lnTo>
                <a:lnTo>
                  <a:pt x="93750" y="60000"/>
                </a:lnTo>
                <a:lnTo>
                  <a:pt x="93750" y="105000"/>
                </a:lnTo>
                <a:lnTo>
                  <a:pt x="26250" y="105000"/>
                </a:lnTo>
                <a:lnTo>
                  <a:pt x="26250" y="60000"/>
                </a:lnTo>
                <a:lnTo>
                  <a:pt x="15000" y="60000"/>
                </a:lnTo>
                <a:close/>
                <a:moveTo>
                  <a:pt x="76875" y="31875"/>
                </a:moveTo>
                <a:lnTo>
                  <a:pt x="88125" y="43125"/>
                </a:lnTo>
                <a:moveTo>
                  <a:pt x="93750" y="60000"/>
                </a:moveTo>
                <a:lnTo>
                  <a:pt x="26250" y="60000"/>
                </a:lnTo>
                <a:moveTo>
                  <a:pt x="54375" y="105000"/>
                </a:moveTo>
                <a:lnTo>
                  <a:pt x="54375" y="82500"/>
                </a:lnTo>
                <a:lnTo>
                  <a:pt x="65625" y="82500"/>
                </a:lnTo>
                <a:lnTo>
                  <a:pt x="65625" y="105000"/>
                </a:lnTo>
              </a:path>
              <a:path w="120000" h="120000" fill="none" extrusionOk="0">
                <a:moveTo>
                  <a:pt x="0" y="0"/>
                </a:moveTo>
                <a:lnTo>
                  <a:pt x="120000" y="0"/>
                </a:lnTo>
                <a:lnTo>
                  <a:pt x="120000" y="120000"/>
                </a:lnTo>
                <a:lnTo>
                  <a:pt x="0" y="120000"/>
                </a:lnTo>
                <a:close/>
              </a:path>
            </a:pathLst>
          </a:custGeom>
          <a:solidFill>
            <a:srgbClr val="FF6600"/>
          </a:solidFill>
          <a:ln>
            <a:noFill/>
          </a:ln>
        </p:spPr>
        <p:txBody>
          <a:bodyPr lIns="91416" tIns="45695" rIns="91416" bIns="45695" anchor="ctr" anchorCtr="0">
            <a:noAutofit/>
          </a:bodyPr>
          <a:lstStyle/>
          <a:p>
            <a:pPr>
              <a:spcBef>
                <a:spcPts val="0"/>
              </a:spcBef>
              <a:buNone/>
            </a:pPr>
            <a:endParaRPr/>
          </a:p>
        </p:txBody>
      </p:sp>
      <p:sp>
        <p:nvSpPr>
          <p:cNvPr id="191" name="Shape 191"/>
          <p:cNvSpPr txBox="1"/>
          <p:nvPr/>
        </p:nvSpPr>
        <p:spPr>
          <a:xfrm>
            <a:off x="173365" y="57177"/>
            <a:ext cx="10647995" cy="329136"/>
          </a:xfrm>
          <a:prstGeom prst="rect">
            <a:avLst/>
          </a:prstGeom>
          <a:noFill/>
          <a:ln>
            <a:noFill/>
          </a:ln>
        </p:spPr>
        <p:txBody>
          <a:bodyPr lIns="91416" tIns="45695" rIns="91416" bIns="45695" anchor="t" anchorCtr="0">
            <a:noAutofit/>
          </a:bodyPr>
          <a:lstStyle/>
          <a:p>
            <a:pPr marL="0" marR="0" lvl="0" indent="0" algn="l" rtl="0">
              <a:lnSpc>
                <a:spcPct val="100000"/>
              </a:lnSpc>
              <a:spcBef>
                <a:spcPts val="0"/>
              </a:spcBef>
              <a:spcAft>
                <a:spcPts val="0"/>
              </a:spcAft>
              <a:buClr>
                <a:schemeClr val="lt1"/>
              </a:buClr>
              <a:buSzPct val="25000"/>
              <a:buFont typeface="Questrial"/>
              <a:buNone/>
            </a:pPr>
            <a:r>
              <a:rPr lang="en-US" sz="1600" b="0" i="0" u="none" strike="noStrike" cap="none" baseline="0" dirty="0">
                <a:solidFill>
                  <a:schemeClr val="lt1"/>
                </a:solidFill>
                <a:latin typeface="Questrial"/>
                <a:ea typeface="Questrial"/>
                <a:cs typeface="Questrial"/>
                <a:sym typeface="Questrial"/>
              </a:rPr>
              <a:t>BOSTON PUBLIC SCHOOLS </a:t>
            </a:r>
            <a:r>
              <a:rPr lang="en-US" sz="1400" b="0" i="1" u="none" strike="noStrike" cap="none" baseline="0" dirty="0" smtClean="0">
                <a:solidFill>
                  <a:schemeClr val="lt1"/>
                </a:solidFill>
                <a:latin typeface="Georgia"/>
                <a:ea typeface="Georgia"/>
                <a:cs typeface="Georgia"/>
                <a:sym typeface="Georgia"/>
              </a:rPr>
              <a:t>Office of the Superintendent</a:t>
            </a:r>
            <a:endParaRPr lang="en-US" sz="1400" b="0" i="1" u="none" strike="noStrike" cap="none" baseline="0" dirty="0">
              <a:solidFill>
                <a:schemeClr val="lt1"/>
              </a:solidFill>
              <a:latin typeface="Georgia"/>
              <a:ea typeface="Georgia"/>
              <a:cs typeface="Georgia"/>
              <a:sym typeface="Georgia"/>
            </a:endParaRPr>
          </a:p>
        </p:txBody>
      </p:sp>
      <p:sp>
        <p:nvSpPr>
          <p:cNvPr id="192" name="Shape 192"/>
          <p:cNvSpPr txBox="1">
            <a:spLocks noGrp="1"/>
          </p:cNvSpPr>
          <p:nvPr>
            <p:ph type="title"/>
          </p:nvPr>
        </p:nvSpPr>
        <p:spPr>
          <a:xfrm>
            <a:off x="640080" y="267326"/>
            <a:ext cx="11521440" cy="1112573"/>
          </a:xfrm>
          <a:prstGeom prst="rect">
            <a:avLst/>
          </a:prstGeom>
          <a:noFill/>
          <a:ln>
            <a:noFill/>
          </a:ln>
        </p:spPr>
        <p:txBody>
          <a:bodyPr lIns="91416" tIns="91416" rIns="91416" bIns="91416" anchor="ctr" anchorCtr="0"/>
          <a:lstStyle>
            <a:lvl1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1pPr>
            <a:lvl2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2pPr>
            <a:lvl3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3pPr>
            <a:lvl4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4pPr>
            <a:lvl5pPr marL="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5pPr>
            <a:lvl6pPr marL="4572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6pPr>
            <a:lvl7pPr marL="9144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7pPr>
            <a:lvl8pPr marL="13716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8pPr>
            <a:lvl9pPr marL="1828800" marR="0" indent="0" algn="ctr" rtl="0">
              <a:spcBef>
                <a:spcPts val="0"/>
              </a:spcBef>
              <a:spcAft>
                <a:spcPts val="0"/>
              </a:spcAft>
              <a:defRPr sz="4400" b="0" i="0" u="none" strike="noStrike" cap="none" baseline="0">
                <a:solidFill>
                  <a:schemeClr val="dk1"/>
                </a:solidFill>
                <a:latin typeface="Calibri"/>
                <a:ea typeface="Calibri"/>
                <a:cs typeface="Calibri"/>
                <a:sym typeface="Calibri"/>
              </a:defRPr>
            </a:lvl9pPr>
          </a:lstStyle>
          <a:p>
            <a:endParaRPr/>
          </a:p>
        </p:txBody>
      </p:sp>
      <p:sp>
        <p:nvSpPr>
          <p:cNvPr id="193" name="Shape 193"/>
          <p:cNvSpPr txBox="1">
            <a:spLocks noGrp="1"/>
          </p:cNvSpPr>
          <p:nvPr>
            <p:ph type="body" idx="1"/>
          </p:nvPr>
        </p:nvSpPr>
        <p:spPr>
          <a:xfrm>
            <a:off x="640080" y="1557611"/>
            <a:ext cx="11521440" cy="4405475"/>
          </a:xfrm>
          <a:prstGeom prst="rect">
            <a:avLst/>
          </a:prstGeom>
          <a:noFill/>
          <a:ln>
            <a:noFill/>
          </a:ln>
        </p:spPr>
        <p:txBody>
          <a:bodyPr lIns="91416" tIns="91416" rIns="91416" bIns="91416" anchor="t" anchorCtr="0"/>
          <a:lstStyle>
            <a:lvl1pPr marL="342900" marR="0" indent="-139700" algn="l" rtl="0">
              <a:spcBef>
                <a:spcPts val="640"/>
              </a:spcBef>
              <a:spcAft>
                <a:spcPts val="0"/>
              </a:spcAft>
              <a:buClr>
                <a:schemeClr val="dk1"/>
              </a:buClr>
              <a:buFont typeface="Calibri"/>
              <a:buChar char="•"/>
              <a:defRPr sz="3200" b="0" i="0" u="none" strike="noStrike" cap="none" baseline="0">
                <a:solidFill>
                  <a:schemeClr val="dk1"/>
                </a:solidFill>
                <a:latin typeface="Calibri"/>
                <a:ea typeface="Calibri"/>
                <a:cs typeface="Calibri"/>
                <a:sym typeface="Calibri"/>
              </a:defRPr>
            </a:lvl1pPr>
            <a:lvl2pPr marL="742950" marR="0" indent="-107950" algn="l" rtl="0">
              <a:spcBef>
                <a:spcPts val="560"/>
              </a:spcBef>
              <a:spcAft>
                <a:spcPts val="0"/>
              </a:spcAft>
              <a:buClr>
                <a:schemeClr val="dk1"/>
              </a:buClr>
              <a:buFont typeface="Calibri"/>
              <a:buChar char="–"/>
              <a:defRPr sz="2800" b="0" i="0" u="none" strike="noStrike" cap="none" baseline="0">
                <a:solidFill>
                  <a:schemeClr val="dk1"/>
                </a:solidFill>
                <a:latin typeface="Calibri"/>
                <a:ea typeface="Calibri"/>
                <a:cs typeface="Calibri"/>
                <a:sym typeface="Calibri"/>
              </a:defRPr>
            </a:lvl2pPr>
            <a:lvl3pPr marL="1143000" marR="0" indent="-76200" algn="l" rtl="0">
              <a:spcBef>
                <a:spcPts val="480"/>
              </a:spcBef>
              <a:spcAft>
                <a:spcPts val="0"/>
              </a:spcAft>
              <a:buClr>
                <a:schemeClr val="dk1"/>
              </a:buClr>
              <a:buFont typeface="Calibri"/>
              <a:buChar char="•"/>
              <a:defRPr sz="2400" b="0" i="0" u="none" strike="noStrike" cap="none" baseline="0">
                <a:solidFill>
                  <a:schemeClr val="dk1"/>
                </a:solidFill>
                <a:latin typeface="Calibri"/>
                <a:ea typeface="Calibri"/>
                <a:cs typeface="Calibri"/>
                <a:sym typeface="Calibri"/>
              </a:defRPr>
            </a:lvl3pPr>
            <a:lvl4pPr marL="16002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4pPr>
            <a:lvl5pPr marL="2057400" marR="0" indent="-101600" algn="l" rtl="0">
              <a:spcBef>
                <a:spcPts val="400"/>
              </a:spcBef>
              <a:spcAft>
                <a:spcPts val="0"/>
              </a:spcAft>
              <a:buClr>
                <a:schemeClr val="dk1"/>
              </a:buClr>
              <a:buFont typeface="Calibri"/>
              <a:buChar char="»"/>
              <a:defRPr sz="2000" b="0" i="0" u="none" strike="noStrike" cap="none" baseline="0">
                <a:solidFill>
                  <a:schemeClr val="dk1"/>
                </a:solidFill>
                <a:latin typeface="Calibri"/>
                <a:ea typeface="Calibri"/>
                <a:cs typeface="Calibri"/>
                <a:sym typeface="Calibri"/>
              </a:defRPr>
            </a:lvl5pPr>
            <a:lvl6pPr marL="25146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6pPr>
            <a:lvl7pPr marL="29718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7pPr>
            <a:lvl8pPr marL="34290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8pPr>
            <a:lvl9pPr marL="3886200" marR="0" indent="-101600" algn="l" rtl="0">
              <a:spcBef>
                <a:spcPts val="400"/>
              </a:spcBef>
              <a:buClr>
                <a:schemeClr val="dk1"/>
              </a:buClr>
              <a:buFont typeface="Calibri"/>
              <a:buChar char="•"/>
              <a:defRPr sz="2000" b="0" i="0" u="none" strike="noStrike" cap="none" baseline="0">
                <a:solidFill>
                  <a:schemeClr val="dk1"/>
                </a:solidFill>
                <a:latin typeface="Calibri"/>
                <a:ea typeface="Calibri"/>
                <a:cs typeface="Calibri"/>
                <a:sym typeface="Calibri"/>
              </a:defRPr>
            </a:lvl9pPr>
          </a:lstStyle>
          <a:p>
            <a:endParaRPr/>
          </a:p>
        </p:txBody>
      </p:sp>
      <p:sp>
        <p:nvSpPr>
          <p:cNvPr id="194" name="Shape 194"/>
          <p:cNvSpPr txBox="1">
            <a:spLocks noGrp="1"/>
          </p:cNvSpPr>
          <p:nvPr>
            <p:ph type="dt" idx="10"/>
          </p:nvPr>
        </p:nvSpPr>
        <p:spPr>
          <a:xfrm>
            <a:off x="640087" y="6187157"/>
            <a:ext cx="2987040" cy="355403"/>
          </a:xfrm>
          <a:prstGeom prst="rect">
            <a:avLst/>
          </a:prstGeom>
          <a:noFill/>
          <a:ln>
            <a:noFill/>
          </a:ln>
        </p:spPr>
        <p:txBody>
          <a:bodyPr lIns="91416" tIns="91416" rIns="91416" bIns="91416" anchor="ctr" anchorCtr="0"/>
          <a:lstStyle>
            <a:lvl1pPr marL="0" marR="0" indent="0" algn="l" rtl="0">
              <a:spcBef>
                <a:spcPts val="0"/>
              </a:spcBef>
              <a:defRPr sz="11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a:p>
        </p:txBody>
      </p:sp>
      <p:sp>
        <p:nvSpPr>
          <p:cNvPr id="195" name="Shape 195"/>
          <p:cNvSpPr txBox="1">
            <a:spLocks noGrp="1"/>
          </p:cNvSpPr>
          <p:nvPr>
            <p:ph type="ftr" idx="11"/>
          </p:nvPr>
        </p:nvSpPr>
        <p:spPr>
          <a:xfrm>
            <a:off x="4373880" y="6187157"/>
            <a:ext cx="4053840" cy="355403"/>
          </a:xfrm>
          <a:prstGeom prst="rect">
            <a:avLst/>
          </a:prstGeom>
          <a:noFill/>
          <a:ln>
            <a:noFill/>
          </a:ln>
        </p:spPr>
        <p:txBody>
          <a:bodyPr lIns="91416" tIns="91416" rIns="91416" bIns="91416" anchor="ctr" anchorCtr="0"/>
          <a:lstStyle>
            <a:lvl1pPr marL="0" marR="0" indent="0" algn="l" rtl="0">
              <a:spcBef>
                <a:spcPts val="0"/>
              </a:spcBef>
              <a:defRPr sz="1800" b="0" i="0" u="none" strike="noStrike" cap="none" baseline="0">
                <a:solidFill>
                  <a:schemeClr val="dk1"/>
                </a:solidFill>
                <a:latin typeface="Calibri"/>
                <a:ea typeface="Calibri"/>
                <a:cs typeface="Calibri"/>
                <a:sym typeface="Calibri"/>
              </a:defRPr>
            </a:lvl1pPr>
            <a:lvl2pPr marL="457158" marR="0" indent="0" algn="l" rtl="0">
              <a:spcBef>
                <a:spcPts val="0"/>
              </a:spcBef>
              <a:defRPr sz="1800" b="0" i="0" u="none" strike="noStrike" cap="none" baseline="0">
                <a:solidFill>
                  <a:schemeClr val="dk1"/>
                </a:solidFill>
                <a:latin typeface="Calibri"/>
                <a:ea typeface="Calibri"/>
                <a:cs typeface="Calibri"/>
                <a:sym typeface="Calibri"/>
              </a:defRPr>
            </a:lvl2pPr>
            <a:lvl3pPr marL="914314" marR="0" indent="0" algn="l" rtl="0">
              <a:spcBef>
                <a:spcPts val="0"/>
              </a:spcBef>
              <a:defRPr sz="1800" b="0" i="0" u="none" strike="noStrike" cap="none" baseline="0">
                <a:solidFill>
                  <a:schemeClr val="dk1"/>
                </a:solidFill>
                <a:latin typeface="Calibri"/>
                <a:ea typeface="Calibri"/>
                <a:cs typeface="Calibri"/>
                <a:sym typeface="Calibri"/>
              </a:defRPr>
            </a:lvl3pPr>
            <a:lvl4pPr marL="1371472" marR="0" indent="0" algn="l" rtl="0">
              <a:spcBef>
                <a:spcPts val="0"/>
              </a:spcBef>
              <a:defRPr sz="1800" b="0" i="0" u="none" strike="noStrike" cap="none" baseline="0">
                <a:solidFill>
                  <a:schemeClr val="dk1"/>
                </a:solidFill>
                <a:latin typeface="Calibri"/>
                <a:ea typeface="Calibri"/>
                <a:cs typeface="Calibri"/>
                <a:sym typeface="Calibri"/>
              </a:defRPr>
            </a:lvl4pPr>
            <a:lvl5pPr marL="1828630" marR="0" indent="0" algn="l" rtl="0">
              <a:spcBef>
                <a:spcPts val="0"/>
              </a:spcBef>
              <a:defRPr sz="1800" b="0" i="0" u="none" strike="noStrike" cap="none" baseline="0">
                <a:solidFill>
                  <a:schemeClr val="dk1"/>
                </a:solidFill>
                <a:latin typeface="Calibri"/>
                <a:ea typeface="Calibri"/>
                <a:cs typeface="Calibri"/>
                <a:sym typeface="Calibri"/>
              </a:defRPr>
            </a:lvl5pPr>
            <a:lvl6pPr marL="2285786" marR="0" indent="0" algn="l" rtl="0">
              <a:spcBef>
                <a:spcPts val="0"/>
              </a:spcBef>
              <a:defRPr sz="1800" b="0" i="0" u="none" strike="noStrike" cap="none" baseline="0">
                <a:solidFill>
                  <a:schemeClr val="dk1"/>
                </a:solidFill>
                <a:latin typeface="Calibri"/>
                <a:ea typeface="Calibri"/>
                <a:cs typeface="Calibri"/>
                <a:sym typeface="Calibri"/>
              </a:defRPr>
            </a:lvl6pPr>
            <a:lvl7pPr marL="2742944" marR="0" indent="0" algn="l" rtl="0">
              <a:spcBef>
                <a:spcPts val="0"/>
              </a:spcBef>
              <a:defRPr sz="1800" b="0" i="0" u="none" strike="noStrike" cap="none" baseline="0">
                <a:solidFill>
                  <a:schemeClr val="dk1"/>
                </a:solidFill>
                <a:latin typeface="Calibri"/>
                <a:ea typeface="Calibri"/>
                <a:cs typeface="Calibri"/>
                <a:sym typeface="Calibri"/>
              </a:defRPr>
            </a:lvl7pPr>
            <a:lvl8pPr marL="3200103" marR="0" indent="0" algn="l" rtl="0">
              <a:spcBef>
                <a:spcPts val="0"/>
              </a:spcBef>
              <a:defRPr sz="1800" b="0" i="0" u="none" strike="noStrike" cap="none" baseline="0">
                <a:solidFill>
                  <a:schemeClr val="dk1"/>
                </a:solidFill>
                <a:latin typeface="Calibri"/>
                <a:ea typeface="Calibri"/>
                <a:cs typeface="Calibri"/>
                <a:sym typeface="Calibri"/>
              </a:defRPr>
            </a:lvl8pPr>
            <a:lvl9pPr marL="3657259" marR="0" indent="0" algn="l" rtl="0">
              <a:spcBef>
                <a:spcPts val="0"/>
              </a:spcBef>
              <a:defRPr sz="1800" b="0" i="0" u="none" strike="noStrike" cap="none" baseline="0">
                <a:solidFill>
                  <a:schemeClr val="dk1"/>
                </a:solidFill>
                <a:latin typeface="Calibri"/>
                <a:ea typeface="Calibri"/>
                <a:cs typeface="Calibri"/>
                <a:sym typeface="Calibri"/>
              </a:defRPr>
            </a:lvl9pPr>
          </a:lstStyle>
          <a:p>
            <a:endParaRPr/>
          </a:p>
        </p:txBody>
      </p:sp>
      <p:sp>
        <p:nvSpPr>
          <p:cNvPr id="196" name="Shape 196"/>
          <p:cNvSpPr txBox="1">
            <a:spLocks noGrp="1"/>
          </p:cNvSpPr>
          <p:nvPr>
            <p:ph type="sldNum" idx="12"/>
          </p:nvPr>
        </p:nvSpPr>
        <p:spPr>
          <a:xfrm>
            <a:off x="9174487" y="6187157"/>
            <a:ext cx="2987040" cy="355403"/>
          </a:xfrm>
          <a:prstGeom prst="rect">
            <a:avLst/>
          </a:prstGeom>
          <a:noFill/>
          <a:ln>
            <a:noFill/>
          </a:ln>
        </p:spPr>
        <p:txBody>
          <a:bodyPr lIns="91416" tIns="91416" rIns="91416" bIns="91416" anchor="ctr" anchorCtr="0"/>
          <a:lstStyle>
            <a:lvl1pPr marL="0" marR="0" indent="0" algn="r" rtl="0">
              <a:spcBef>
                <a:spcPts val="0"/>
              </a:spcBef>
              <a:defRPr sz="1100" b="0" i="0" u="none" strike="noStrike" cap="none" baseline="0">
                <a:solidFill>
                  <a:srgbClr val="898989"/>
                </a:solidFill>
                <a:latin typeface="Calibri"/>
                <a:ea typeface="Calibri"/>
                <a:cs typeface="Calibri"/>
                <a:sym typeface="Calibri"/>
              </a:defRPr>
            </a:lvl1pPr>
            <a:lvl2pPr>
              <a:spcBef>
                <a:spcPts val="0"/>
              </a:spcBef>
              <a:defRPr/>
            </a:lvl2pPr>
            <a:lvl3pPr>
              <a:spcBef>
                <a:spcPts val="0"/>
              </a:spcBef>
              <a:defRPr/>
            </a:lvl3pPr>
            <a:lvl4pPr>
              <a:spcBef>
                <a:spcPts val="0"/>
              </a:spcBef>
              <a:defRPr/>
            </a:lvl4pPr>
            <a:lvl5pPr>
              <a:spcBef>
                <a:spcPts val="0"/>
              </a:spcBef>
              <a:defRPr/>
            </a:lvl5pPr>
            <a:lvl6pPr>
              <a:spcBef>
                <a:spcPts val="0"/>
              </a:spcBef>
              <a:defRPr/>
            </a:lvl6pPr>
            <a:lvl7pPr>
              <a:spcBef>
                <a:spcPts val="0"/>
              </a:spcBef>
              <a:defRPr/>
            </a:lvl7pPr>
            <a:lvl8pPr>
              <a:spcBef>
                <a:spcPts val="0"/>
              </a:spcBef>
              <a:defRPr/>
            </a:lvl8pPr>
            <a:lvl9pPr>
              <a:spcBef>
                <a:spcPts val="0"/>
              </a:spcBef>
              <a:defRPr/>
            </a:lvl9pPr>
          </a:lstStyle>
          <a:p>
            <a:endParaRPr dirty="0"/>
          </a:p>
        </p:txBody>
      </p:sp>
    </p:spTree>
  </p:cSld>
  <p:clrMap bg1="lt1" tx1="dk1" bg2="dk2" tx2="lt2" accent1="accent1" accent2="accent2" accent3="accent3" accent4="accent4" accent5="accent5" accent6="accent6" hlink="hlink" folHlink="folHlink"/>
  <p:sldLayoutIdLst>
    <p:sldLayoutId id="2147483701" r:id="rId1"/>
  </p:sldLayoutIdLst>
  <p:hf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5.xml"/></Relationships>
</file>

<file path=ppt/slides/_rels/slide2.xml.rels><?xml version="1.0" encoding="UTF-8" standalone="yes"?>
<Relationships xmlns="http://schemas.openxmlformats.org/package/2006/relationships"><Relationship Id="rId8" Type="http://schemas.openxmlformats.org/officeDocument/2006/relationships/hyperlink" Target="http://boston.k12.ma.us/bulletins/PARCCAssessmentsGuide.pdf" TargetMode="External"/><Relationship Id="rId13" Type="http://schemas.openxmlformats.org/officeDocument/2006/relationships/hyperlink" Target="http://www.doe.mass.edu/parcc/MA-EducatorsUpdateOverview.pdf" TargetMode="External"/><Relationship Id="rId3" Type="http://schemas.openxmlformats.org/officeDocument/2006/relationships/hyperlink" Target="http://www.parcconline.org/samples/item-task-prototypes" TargetMode="External"/><Relationship Id="rId7" Type="http://schemas.openxmlformats.org/officeDocument/2006/relationships/hyperlink" Target="http://parcc.pearson.com/" TargetMode="External"/><Relationship Id="rId12" Type="http://schemas.openxmlformats.org/officeDocument/2006/relationships/hyperlink" Target="http://www.bostonpublicschools.org/Page/4258" TargetMode="External"/><Relationship Id="rId17" Type="http://schemas.openxmlformats.org/officeDocument/2006/relationships/hyperlink" Target="https://parcc.tms.pearson.com/Account/Login?ReturnUrl=/" TargetMode="External"/><Relationship Id="rId2" Type="http://schemas.openxmlformats.org/officeDocument/2006/relationships/notesSlide" Target="../notesSlides/notesSlide2.xml"/><Relationship Id="rId16" Type="http://schemas.openxmlformats.org/officeDocument/2006/relationships/hyperlink" Target="http://www.bostonpublicschools.org/parcc" TargetMode="External"/><Relationship Id="rId1" Type="http://schemas.openxmlformats.org/officeDocument/2006/relationships/slideLayout" Target="../slideLayouts/slideLayout45.xml"/><Relationship Id="rId6" Type="http://schemas.openxmlformats.org/officeDocument/2006/relationships/hyperlink" Target="http://parcc.pearson.com/manuals-training/" TargetMode="External"/><Relationship Id="rId11" Type="http://schemas.openxmlformats.org/officeDocument/2006/relationships/hyperlink" Target="http://www.parcconline.org/parcc-model-content-frameworks" TargetMode="External"/><Relationship Id="rId5" Type="http://schemas.openxmlformats.org/officeDocument/2006/relationships/hyperlink" Target="http://bostonpublicschools.org/Page/4248" TargetMode="External"/><Relationship Id="rId15" Type="http://schemas.openxmlformats.org/officeDocument/2006/relationships/hyperlink" Target="http://www.doe.mass.edu/mcas/1415schedule.docx" TargetMode="External"/><Relationship Id="rId10" Type="http://schemas.openxmlformats.org/officeDocument/2006/relationships/hyperlink" Target="http://www.doe.mass.edu/candi/model/files.html" TargetMode="External"/><Relationship Id="rId4" Type="http://schemas.openxmlformats.org/officeDocument/2006/relationships/hyperlink" Target="http://bostonpublicschools.org/Page/4191" TargetMode="External"/><Relationship Id="rId9" Type="http://schemas.openxmlformats.org/officeDocument/2006/relationships/hyperlink" Target="http://www.doe.mass.edu/candi/commoncore/" TargetMode="External"/><Relationship Id="rId14" Type="http://schemas.openxmlformats.org/officeDocument/2006/relationships/hyperlink" Target="http://www.parcconline.org/sites/parcc/files/parcc-accessibility-features-accommodations-manual-11-14_final.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762000" y="1173480"/>
            <a:ext cx="11277600" cy="4524315"/>
          </a:xfrm>
          <a:prstGeom prst="rect">
            <a:avLst/>
          </a:prstGeom>
          <a:noFill/>
        </p:spPr>
        <p:txBody>
          <a:bodyPr wrap="square" rtlCol="0">
            <a:spAutoFit/>
          </a:bodyPr>
          <a:lstStyle/>
          <a:p>
            <a:r>
              <a:rPr lang="en-US" sz="3200" dirty="0" smtClean="0"/>
              <a:t>Notes:</a:t>
            </a:r>
          </a:p>
          <a:p>
            <a:endParaRPr lang="en-US" sz="3200" dirty="0"/>
          </a:p>
          <a:p>
            <a:pPr marL="514350" indent="-514350">
              <a:buAutoNum type="arabicPeriod"/>
            </a:pPr>
            <a:r>
              <a:rPr lang="en-US" sz="2800" dirty="0" smtClean="0"/>
              <a:t>The high-level timeline is suggestive and it is up to the schools to prioritize which activities they want to undertake first</a:t>
            </a:r>
          </a:p>
          <a:p>
            <a:pPr marL="514350" indent="-514350">
              <a:buAutoNum type="arabicPeriod"/>
            </a:pPr>
            <a:endParaRPr lang="en-US" sz="2800" dirty="0"/>
          </a:p>
          <a:p>
            <a:pPr marL="514350" indent="-514350">
              <a:buAutoNum type="arabicPeriod"/>
            </a:pPr>
            <a:r>
              <a:rPr lang="en-US" sz="2800" dirty="0" smtClean="0"/>
              <a:t>Schools have the option to update this document per their needs</a:t>
            </a:r>
          </a:p>
          <a:p>
            <a:pPr marL="514350" indent="-514350">
              <a:buAutoNum type="arabicPeriod"/>
            </a:pPr>
            <a:endParaRPr lang="en-US" sz="2800" dirty="0" smtClean="0"/>
          </a:p>
          <a:p>
            <a:pPr marL="514350" indent="-514350">
              <a:buAutoNum type="arabicPeriod"/>
            </a:pPr>
            <a:r>
              <a:rPr lang="en-US" sz="2800" dirty="0" smtClean="0"/>
              <a:t>A detailed readiness checklist will be available by the end of December. The checklist should be reviewed as it is exhaustive of all the activities schools should complete to be ready for PARCC.</a:t>
            </a:r>
            <a:endParaRPr lang="en-US" sz="3200" dirty="0"/>
          </a:p>
        </p:txBody>
      </p:sp>
    </p:spTree>
    <p:extLst>
      <p:ext uri="{BB962C8B-B14F-4D97-AF65-F5344CB8AC3E}">
        <p14:creationId xmlns:p14="http://schemas.microsoft.com/office/powerpoint/2010/main" val="1396854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3"/>
          <p:cNvSpPr>
            <a:spLocks noGrp="1"/>
          </p:cNvSpPr>
          <p:nvPr>
            <p:ph type="sldNum" sz="quarter" idx="12"/>
          </p:nvPr>
        </p:nvSpPr>
        <p:spPr>
          <a:xfrm>
            <a:off x="9174487" y="6187157"/>
            <a:ext cx="2987040" cy="355403"/>
          </a:xfrm>
        </p:spPr>
        <p:txBody>
          <a:bodyPr/>
          <a:lstStyle/>
          <a:p>
            <a:fld id="{3D4FEF0B-4ADF-1E45-B132-ED9CCD3D09AC}" type="slidenum">
              <a:rPr lang="en-US" smtClean="0"/>
              <a:t>1</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440234039"/>
              </p:ext>
            </p:extLst>
          </p:nvPr>
        </p:nvGraphicFramePr>
        <p:xfrm>
          <a:off x="100078" y="578013"/>
          <a:ext cx="12601441" cy="5955420"/>
        </p:xfrm>
        <a:graphic>
          <a:graphicData uri="http://schemas.openxmlformats.org/drawingml/2006/table">
            <a:tbl>
              <a:tblPr firstRow="1" bandRow="1">
                <a:effectLst>
                  <a:outerShdw blurRad="50800" dist="38100" dir="2700000" algn="tl" rotWithShape="0">
                    <a:prstClr val="black">
                      <a:alpha val="40000"/>
                    </a:prstClr>
                  </a:outerShdw>
                </a:effectLst>
              </a:tblPr>
              <a:tblGrid>
                <a:gridCol w="356915"/>
                <a:gridCol w="1749218"/>
                <a:gridCol w="1749218"/>
                <a:gridCol w="1749218"/>
                <a:gridCol w="1749218"/>
                <a:gridCol w="1749218"/>
                <a:gridCol w="1749218"/>
                <a:gridCol w="1749218"/>
              </a:tblGrid>
              <a:tr h="404308">
                <a:tc>
                  <a:txBody>
                    <a:bodyPr/>
                    <a:lstStyle/>
                    <a:p>
                      <a:pPr algn="ctr"/>
                      <a:endParaRPr lang="en-US" sz="2000" b="0" dirty="0">
                        <a:latin typeface="Segoe UI Light" panose="020B0502040204020203" pitchFamily="34" charset="0"/>
                      </a:endParaRPr>
                    </a:p>
                  </a:txBody>
                  <a:tcPr marL="128016" marR="128016" marT="53403" marB="53403" anchor="ctr">
                    <a:lnL w="6350" cap="flat" cmpd="sng" algn="ctr">
                      <a:noFill/>
                      <a:prstDash val="sysDash"/>
                      <a:round/>
                      <a:headEnd type="none" w="med" len="med"/>
                      <a:tailEnd type="none" w="med" len="med"/>
                    </a:lnL>
                    <a:lnR w="3175" cap="flat" cmpd="sng" algn="ctr">
                      <a:solidFill>
                        <a:schemeClr val="tx1"/>
                      </a:solidFill>
                      <a:prstDash val="lgDash"/>
                      <a:round/>
                      <a:headEnd type="none" w="med" len="med"/>
                      <a:tailEnd type="none" w="med" len="med"/>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chemeClr val="bg1"/>
                    </a:solidFill>
                  </a:tcPr>
                </a:tc>
                <a:tc gridSpan="7">
                  <a:txBody>
                    <a:bodyPr/>
                    <a:lstStyle/>
                    <a:p>
                      <a:pPr algn="ctr"/>
                      <a:r>
                        <a:rPr lang="en-US" sz="1400" b="1" dirty="0" smtClean="0">
                          <a:latin typeface="Segoe UI Light" panose="020B0502040204020203" pitchFamily="34" charset="0"/>
                        </a:rPr>
                        <a:t>PARCC Timeline of High-Level</a:t>
                      </a:r>
                      <a:r>
                        <a:rPr lang="en-US" sz="1400" b="1" baseline="0" dirty="0" smtClean="0">
                          <a:latin typeface="Segoe UI Light" panose="020B0502040204020203" pitchFamily="34" charset="0"/>
                        </a:rPr>
                        <a:t> A</a:t>
                      </a:r>
                      <a:r>
                        <a:rPr lang="en-US" sz="1400" b="1" dirty="0" smtClean="0">
                          <a:latin typeface="Segoe UI Light" panose="020B0502040204020203" pitchFamily="34" charset="0"/>
                        </a:rPr>
                        <a:t>ctivities (as</a:t>
                      </a:r>
                      <a:r>
                        <a:rPr lang="en-US" sz="1400" b="1" baseline="0" dirty="0" smtClean="0">
                          <a:latin typeface="Segoe UI Light" panose="020B0502040204020203" pitchFamily="34" charset="0"/>
                        </a:rPr>
                        <a:t> of </a:t>
                      </a:r>
                      <a:r>
                        <a:rPr lang="en-US" sz="1400" b="1" baseline="0" smtClean="0">
                          <a:latin typeface="Segoe UI Light" panose="020B0502040204020203" pitchFamily="34" charset="0"/>
                        </a:rPr>
                        <a:t>Dec 2014)</a:t>
                      </a:r>
                      <a:endParaRPr lang="en-US" sz="1400" b="1" dirty="0">
                        <a:latin typeface="Segoe UI Light" panose="020B0502040204020203" pitchFamily="34" charset="0"/>
                      </a:endParaRPr>
                    </a:p>
                  </a:txBody>
                  <a:tcPr marL="128016" marR="128016" marT="53403" marB="53403">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3175" cap="flat" cmpd="sng" algn="ctr">
                      <a:solidFill>
                        <a:schemeClr val="tx1"/>
                      </a:solidFill>
                      <a:prstDash val="lgDash"/>
                      <a:round/>
                      <a:headEnd type="none" w="med" len="med"/>
                      <a:tailEnd type="none" w="med" len="med"/>
                    </a:lnB>
                    <a:solidFill>
                      <a:schemeClr val="bg2">
                        <a:lumMod val="20000"/>
                        <a:lumOff val="80000"/>
                      </a:schemeClr>
                    </a:solidFill>
                  </a:tcPr>
                </a:tc>
                <a:tc hMerge="1">
                  <a:txBody>
                    <a:bodyPr/>
                    <a:lstStyle/>
                    <a:p>
                      <a:pPr algn="ctr"/>
                      <a:endParaRPr lang="en-US" sz="2000" b="1" dirty="0">
                        <a:latin typeface="Segoe UI Light" panose="020B0502040204020203" pitchFamily="34" charset="0"/>
                      </a:endParaRPr>
                    </a:p>
                  </a:txBody>
                  <a:tcPr marL="128016" marR="128016" anchor="ctr">
                    <a:lnL w="6350" cap="flat" cmpd="sng" algn="ctr">
                      <a:noFill/>
                      <a:prstDash val="sysDash"/>
                      <a:round/>
                      <a:headEnd type="none" w="med" len="med"/>
                      <a:tailEnd type="none" w="med" len="med"/>
                    </a:lnL>
                    <a:lnR w="6350" cap="flat" cmpd="sng" algn="ctr">
                      <a:noFill/>
                      <a:prstDash val="sysDash"/>
                      <a:round/>
                      <a:headEnd type="none" w="med" len="med"/>
                      <a:tailEnd type="none" w="med" len="med"/>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chemeClr val="bg2">
                        <a:lumMod val="20000"/>
                        <a:lumOff val="80000"/>
                      </a:schemeClr>
                    </a:solidFill>
                  </a:tcPr>
                </a:tc>
                <a:tc hMerge="1">
                  <a:txBody>
                    <a:bodyPr/>
                    <a:lstStyle/>
                    <a:p>
                      <a:pPr algn="ctr"/>
                      <a:endParaRPr lang="en-US" sz="2000" b="1" dirty="0">
                        <a:latin typeface="Segoe UI Light" panose="020B0502040204020203" pitchFamily="34" charset="0"/>
                      </a:endParaRPr>
                    </a:p>
                  </a:txBody>
                  <a:tcPr marL="128016" marR="128016" anchor="ctr">
                    <a:lnL w="6350" cap="flat" cmpd="sng" algn="ctr">
                      <a:noFill/>
                      <a:prstDash val="sysDash"/>
                      <a:round/>
                      <a:headEnd type="none" w="med" len="med"/>
                      <a:tailEnd type="none" w="med" len="med"/>
                    </a:lnL>
                    <a:lnR w="6350" cap="flat" cmpd="sng" algn="ctr">
                      <a:noFill/>
                      <a:prstDash val="sysDash"/>
                      <a:round/>
                      <a:headEnd type="none" w="med" len="med"/>
                      <a:tailEnd type="none" w="med" len="med"/>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chemeClr val="bg2">
                        <a:lumMod val="20000"/>
                        <a:lumOff val="80000"/>
                      </a:schemeClr>
                    </a:solidFill>
                  </a:tcPr>
                </a:tc>
                <a:tc hMerge="1">
                  <a:txBody>
                    <a:bodyPr/>
                    <a:lstStyle/>
                    <a:p>
                      <a:pPr algn="ctr"/>
                      <a:endParaRPr lang="en-US" sz="2000" b="1" dirty="0">
                        <a:latin typeface="Segoe UI Light" panose="020B0502040204020203" pitchFamily="34" charset="0"/>
                      </a:endParaRPr>
                    </a:p>
                  </a:txBody>
                  <a:tcPr marL="128016" marR="128016" anchor="ctr">
                    <a:lnL w="6350" cap="flat" cmpd="sng" algn="ctr">
                      <a:noFill/>
                      <a:prstDash val="sysDash"/>
                      <a:round/>
                      <a:headEnd type="none" w="med" len="med"/>
                      <a:tailEnd type="none" w="med" len="med"/>
                    </a:lnL>
                    <a:lnR w="6350" cap="flat" cmpd="sng" algn="ctr">
                      <a:noFill/>
                      <a:prstDash val="sysDash"/>
                      <a:round/>
                      <a:headEnd type="none" w="med" len="med"/>
                      <a:tailEnd type="none" w="med" len="med"/>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chemeClr val="bg2">
                        <a:lumMod val="20000"/>
                        <a:lumOff val="80000"/>
                      </a:schemeClr>
                    </a:solidFill>
                  </a:tcPr>
                </a:tc>
                <a:tc hMerge="1">
                  <a:txBody>
                    <a:bodyPr/>
                    <a:lstStyle/>
                    <a:p>
                      <a:pPr algn="ctr"/>
                      <a:endParaRPr lang="en-US" sz="2000" b="1" dirty="0">
                        <a:latin typeface="Segoe UI Light" panose="020B0502040204020203" pitchFamily="34" charset="0"/>
                      </a:endParaRPr>
                    </a:p>
                  </a:txBody>
                  <a:tcPr marL="128016" marR="128016" anchor="ctr">
                    <a:lnL w="6350" cap="flat" cmpd="sng" algn="ctr">
                      <a:noFill/>
                      <a:prstDash val="sysDash"/>
                      <a:round/>
                      <a:headEnd type="none" w="med" len="med"/>
                      <a:tailEnd type="none" w="med" len="med"/>
                    </a:lnL>
                    <a:lnR w="6350" cap="flat" cmpd="sng" algn="ctr">
                      <a:noFill/>
                      <a:prstDash val="sysDash"/>
                      <a:round/>
                      <a:headEnd type="none" w="med" len="med"/>
                      <a:tailEnd type="none" w="med" len="med"/>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chemeClr val="bg2">
                        <a:lumMod val="20000"/>
                        <a:lumOff val="80000"/>
                      </a:schemeClr>
                    </a:solidFill>
                  </a:tcPr>
                </a:tc>
                <a:tc hMerge="1">
                  <a:txBody>
                    <a:bodyPr/>
                    <a:lstStyle/>
                    <a:p>
                      <a:pPr algn="ctr"/>
                      <a:endParaRPr lang="en-US" sz="2000" b="1" dirty="0">
                        <a:latin typeface="Segoe UI Light" panose="020B0502040204020203" pitchFamily="34" charset="0"/>
                      </a:endParaRPr>
                    </a:p>
                  </a:txBody>
                  <a:tcPr marL="128016" marR="128016" anchor="ctr">
                    <a:lnL w="6350" cap="flat" cmpd="sng" algn="ctr">
                      <a:noFill/>
                      <a:prstDash val="sysDash"/>
                      <a:round/>
                      <a:headEnd type="none" w="med" len="med"/>
                      <a:tailEnd type="none" w="med" len="med"/>
                    </a:lnL>
                    <a:lnR w="6350" cap="flat" cmpd="sng" algn="ctr">
                      <a:noFill/>
                      <a:prstDash val="sysDash"/>
                      <a:round/>
                      <a:headEnd type="none" w="med" len="med"/>
                      <a:tailEnd type="none" w="med" len="med"/>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chemeClr val="bg2">
                        <a:lumMod val="20000"/>
                        <a:lumOff val="80000"/>
                      </a:schemeClr>
                    </a:solidFill>
                  </a:tcPr>
                </a:tc>
                <a:tc hMerge="1">
                  <a:txBody>
                    <a:bodyPr/>
                    <a:lstStyle/>
                    <a:p>
                      <a:pPr algn="ctr"/>
                      <a:endParaRPr lang="en-US" sz="2000" b="1" dirty="0">
                        <a:latin typeface="Segoe UI Light" panose="020B0502040204020203" pitchFamily="34" charset="0"/>
                      </a:endParaRPr>
                    </a:p>
                  </a:txBody>
                  <a:tcPr marL="128016" marR="128016" anchor="ctr">
                    <a:lnL w="6350" cap="flat" cmpd="sng" algn="ctr">
                      <a:noFill/>
                      <a:prstDash val="sysDash"/>
                      <a:round/>
                      <a:headEnd type="none" w="med" len="med"/>
                      <a:tailEnd type="none" w="med" len="med"/>
                    </a:lnL>
                    <a:lnR w="6350" cap="flat" cmpd="sng" algn="ctr">
                      <a:noFill/>
                      <a:prstDash val="sysDash"/>
                      <a:round/>
                      <a:headEnd type="none" w="med" len="med"/>
                      <a:tailEnd type="none" w="med" len="med"/>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chemeClr val="bg2">
                        <a:lumMod val="20000"/>
                        <a:lumOff val="80000"/>
                      </a:schemeClr>
                    </a:solidFill>
                  </a:tcPr>
                </a:tc>
              </a:tr>
              <a:tr h="404308">
                <a:tc>
                  <a:txBody>
                    <a:bodyPr/>
                    <a:lstStyle/>
                    <a:p>
                      <a:pPr algn="ctr"/>
                      <a:endParaRPr lang="en-US" sz="2000" b="0" dirty="0">
                        <a:latin typeface="Segoe UI Light" panose="020B0502040204020203" pitchFamily="34" charset="0"/>
                      </a:endParaRPr>
                    </a:p>
                  </a:txBody>
                  <a:tcPr marL="128016" marR="128016" marT="53403" marB="53403" anchor="ctr">
                    <a:lnL w="6350" cap="flat" cmpd="sng" algn="ctr">
                      <a:noFill/>
                      <a:prstDash val="sysDash"/>
                      <a:round/>
                      <a:headEnd type="none" w="med" len="med"/>
                      <a:tailEnd type="none" w="med" len="med"/>
                    </a:lnL>
                    <a:lnR w="3175" cap="flat" cmpd="sng" algn="ctr">
                      <a:solidFill>
                        <a:schemeClr val="tx1"/>
                      </a:solidFill>
                      <a:prstDash val="lgDash"/>
                      <a:round/>
                      <a:headEnd type="none" w="med" len="med"/>
                      <a:tailEnd type="none" w="med" len="med"/>
                    </a:lnR>
                    <a:lnT w="6350" cap="flat" cmpd="sng" algn="ctr">
                      <a:noFill/>
                      <a:prstDash val="sysDash"/>
                      <a:round/>
                      <a:headEnd type="none" w="med" len="med"/>
                      <a:tailEnd type="none" w="med" len="med"/>
                    </a:lnT>
                    <a:lnB w="6350" cap="flat" cmpd="sng" algn="ctr">
                      <a:noFill/>
                      <a:prstDash val="sysDash"/>
                      <a:round/>
                      <a:headEnd type="none" w="med" len="med"/>
                      <a:tailEnd type="none" w="med" len="med"/>
                    </a:lnB>
                    <a:solidFill>
                      <a:schemeClr val="bg1"/>
                    </a:solidFill>
                  </a:tcPr>
                </a:tc>
                <a:tc>
                  <a:txBody>
                    <a:bodyPr/>
                    <a:lstStyle/>
                    <a:p>
                      <a:pPr algn="ctr"/>
                      <a:r>
                        <a:rPr lang="en-US" sz="1400" b="1" dirty="0" smtClean="0">
                          <a:latin typeface="Segoe UI Light" panose="020B0502040204020203" pitchFamily="34" charset="0"/>
                        </a:rPr>
                        <a:t>December</a:t>
                      </a:r>
                      <a:endParaRPr lang="en-US" sz="1400" b="1" dirty="0">
                        <a:latin typeface="Segoe UI Light" panose="020B0502040204020203" pitchFamily="34" charset="0"/>
                      </a:endParaRPr>
                    </a:p>
                  </a:txBody>
                  <a:tcPr marL="128016" marR="128016" marT="53403" marB="53403">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3175" cap="flat" cmpd="sng" algn="ctr">
                      <a:solidFill>
                        <a:schemeClr val="tx1"/>
                      </a:solidFill>
                      <a:prstDash val="lgDash"/>
                      <a:round/>
                      <a:headEnd type="none" w="med" len="med"/>
                      <a:tailEnd type="none" w="med" len="med"/>
                    </a:lnB>
                    <a:solidFill>
                      <a:schemeClr val="bg2">
                        <a:lumMod val="20000"/>
                        <a:lumOff val="80000"/>
                      </a:schemeClr>
                    </a:solidFill>
                  </a:tcPr>
                </a:tc>
                <a:tc>
                  <a:txBody>
                    <a:bodyPr/>
                    <a:lstStyle/>
                    <a:p>
                      <a:pPr algn="ctr"/>
                      <a:r>
                        <a:rPr lang="en-US" sz="1400" b="1" dirty="0" smtClean="0">
                          <a:latin typeface="Segoe UI Light" panose="020B0502040204020203" pitchFamily="34" charset="0"/>
                        </a:rPr>
                        <a:t>January</a:t>
                      </a:r>
                      <a:endParaRPr lang="en-US" sz="1400" b="1" dirty="0">
                        <a:latin typeface="Segoe UI Light" panose="020B0502040204020203" pitchFamily="34" charset="0"/>
                      </a:endParaRPr>
                    </a:p>
                  </a:txBody>
                  <a:tcPr marL="128016" marR="128016" marT="53403" marB="53403">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3175" cap="flat" cmpd="sng" algn="ctr">
                      <a:solidFill>
                        <a:schemeClr val="tx1"/>
                      </a:solidFill>
                      <a:prstDash val="lgDash"/>
                      <a:round/>
                      <a:headEnd type="none" w="med" len="med"/>
                      <a:tailEnd type="none" w="med" len="med"/>
                    </a:lnB>
                    <a:solidFill>
                      <a:schemeClr val="bg2">
                        <a:lumMod val="20000"/>
                        <a:lumOff val="80000"/>
                      </a:schemeClr>
                    </a:solidFill>
                  </a:tcPr>
                </a:tc>
                <a:tc>
                  <a:txBody>
                    <a:bodyPr/>
                    <a:lstStyle/>
                    <a:p>
                      <a:pPr algn="ctr"/>
                      <a:r>
                        <a:rPr lang="en-US" sz="1400" b="1" dirty="0" smtClean="0">
                          <a:latin typeface="Segoe UI Light" panose="020B0502040204020203" pitchFamily="34" charset="0"/>
                        </a:rPr>
                        <a:t>February</a:t>
                      </a:r>
                      <a:endParaRPr lang="en-US" sz="1400" b="1" dirty="0">
                        <a:latin typeface="Segoe UI Light" panose="020B0502040204020203" pitchFamily="34" charset="0"/>
                      </a:endParaRPr>
                    </a:p>
                  </a:txBody>
                  <a:tcPr marL="128016" marR="128016" marT="53403" marB="53403">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3175" cap="flat" cmpd="sng" algn="ctr">
                      <a:solidFill>
                        <a:schemeClr val="tx1"/>
                      </a:solidFill>
                      <a:prstDash val="lgDash"/>
                      <a:round/>
                      <a:headEnd type="none" w="med" len="med"/>
                      <a:tailEnd type="none" w="med" len="med"/>
                    </a:lnB>
                    <a:solidFill>
                      <a:schemeClr val="bg2">
                        <a:lumMod val="20000"/>
                        <a:lumOff val="80000"/>
                      </a:schemeClr>
                    </a:solidFill>
                  </a:tcPr>
                </a:tc>
                <a:tc>
                  <a:txBody>
                    <a:bodyPr/>
                    <a:lstStyle/>
                    <a:p>
                      <a:pPr algn="ctr"/>
                      <a:r>
                        <a:rPr lang="en-US" sz="1400" b="1" dirty="0" smtClean="0">
                          <a:latin typeface="Segoe UI Light" panose="020B0502040204020203" pitchFamily="34" charset="0"/>
                        </a:rPr>
                        <a:t>March</a:t>
                      </a:r>
                      <a:endParaRPr lang="en-US" sz="1400" b="1" dirty="0">
                        <a:latin typeface="Segoe UI Light" panose="020B0502040204020203" pitchFamily="34" charset="0"/>
                      </a:endParaRPr>
                    </a:p>
                  </a:txBody>
                  <a:tcPr marL="128016" marR="128016" marT="53403" marB="53403">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3175" cap="flat" cmpd="sng" algn="ctr">
                      <a:solidFill>
                        <a:schemeClr val="tx1"/>
                      </a:solidFill>
                      <a:prstDash val="lgDash"/>
                      <a:round/>
                      <a:headEnd type="none" w="med" len="med"/>
                      <a:tailEnd type="none" w="med" len="med"/>
                    </a:lnB>
                    <a:solidFill>
                      <a:schemeClr val="bg2">
                        <a:lumMod val="20000"/>
                        <a:lumOff val="80000"/>
                      </a:schemeClr>
                    </a:solidFill>
                  </a:tcPr>
                </a:tc>
                <a:tc>
                  <a:txBody>
                    <a:bodyPr/>
                    <a:lstStyle/>
                    <a:p>
                      <a:pPr algn="ctr"/>
                      <a:r>
                        <a:rPr lang="en-US" sz="1400" b="1" dirty="0" smtClean="0">
                          <a:latin typeface="Segoe UI Light" panose="020B0502040204020203" pitchFamily="34" charset="0"/>
                        </a:rPr>
                        <a:t>April</a:t>
                      </a:r>
                      <a:endParaRPr lang="en-US" sz="1400" b="1" dirty="0">
                        <a:latin typeface="Segoe UI Light" panose="020B0502040204020203" pitchFamily="34" charset="0"/>
                      </a:endParaRPr>
                    </a:p>
                  </a:txBody>
                  <a:tcPr marL="128016" marR="128016" marT="53403" marB="53403">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3175" cap="flat" cmpd="sng" algn="ctr">
                      <a:solidFill>
                        <a:schemeClr val="tx1"/>
                      </a:solidFill>
                      <a:prstDash val="lgDash"/>
                      <a:round/>
                      <a:headEnd type="none" w="med" len="med"/>
                      <a:tailEnd type="none" w="med" len="med"/>
                    </a:lnB>
                    <a:solidFill>
                      <a:schemeClr val="bg2">
                        <a:lumMod val="20000"/>
                        <a:lumOff val="80000"/>
                      </a:schemeClr>
                    </a:solidFill>
                  </a:tcPr>
                </a:tc>
                <a:tc>
                  <a:txBody>
                    <a:bodyPr/>
                    <a:lstStyle/>
                    <a:p>
                      <a:pPr algn="ctr"/>
                      <a:r>
                        <a:rPr lang="en-US" sz="1400" b="1" dirty="0" smtClean="0">
                          <a:latin typeface="Segoe UI Light" panose="020B0502040204020203" pitchFamily="34" charset="0"/>
                        </a:rPr>
                        <a:t>May</a:t>
                      </a:r>
                      <a:endParaRPr lang="en-US" sz="1400" b="1" dirty="0">
                        <a:latin typeface="Segoe UI Light" panose="020B0502040204020203" pitchFamily="34" charset="0"/>
                      </a:endParaRPr>
                    </a:p>
                  </a:txBody>
                  <a:tcPr marL="128016" marR="128016" marT="53403" marB="53403">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3175" cap="flat" cmpd="sng" algn="ctr">
                      <a:solidFill>
                        <a:schemeClr val="tx1"/>
                      </a:solidFill>
                      <a:prstDash val="lgDash"/>
                      <a:round/>
                      <a:headEnd type="none" w="med" len="med"/>
                      <a:tailEnd type="none" w="med" len="med"/>
                    </a:lnB>
                    <a:solidFill>
                      <a:schemeClr val="bg2">
                        <a:lumMod val="20000"/>
                        <a:lumOff val="80000"/>
                      </a:schemeClr>
                    </a:solidFill>
                  </a:tcPr>
                </a:tc>
                <a:tc>
                  <a:txBody>
                    <a:bodyPr/>
                    <a:lstStyle/>
                    <a:p>
                      <a:pPr algn="ctr"/>
                      <a:r>
                        <a:rPr lang="en-US" sz="1400" b="1" dirty="0" smtClean="0">
                          <a:latin typeface="Segoe UI Light" panose="020B0502040204020203" pitchFamily="34" charset="0"/>
                        </a:rPr>
                        <a:t>June</a:t>
                      </a:r>
                      <a:endParaRPr lang="en-US" sz="1400" b="1" dirty="0">
                        <a:latin typeface="Segoe UI Light" panose="020B0502040204020203" pitchFamily="34" charset="0"/>
                      </a:endParaRPr>
                    </a:p>
                  </a:txBody>
                  <a:tcPr marL="128016" marR="128016" marT="53403" marB="53403">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3175" cap="flat" cmpd="sng" algn="ctr">
                      <a:solidFill>
                        <a:schemeClr val="tx1"/>
                      </a:solidFill>
                      <a:prstDash val="lgDash"/>
                      <a:round/>
                      <a:headEnd type="none" w="med" len="med"/>
                      <a:tailEnd type="none" w="med" len="med"/>
                    </a:lnB>
                    <a:solidFill>
                      <a:schemeClr val="bg2">
                        <a:lumMod val="20000"/>
                        <a:lumOff val="80000"/>
                      </a:schemeClr>
                    </a:solidFill>
                  </a:tcPr>
                </a:tc>
              </a:tr>
              <a:tr h="3818475">
                <a:tc>
                  <a:txBody>
                    <a:bodyPr/>
                    <a:lstStyle/>
                    <a:p>
                      <a:pPr algn="ctr"/>
                      <a:r>
                        <a:rPr lang="en-US" sz="1100" dirty="0" smtClean="0">
                          <a:ln>
                            <a:solidFill>
                              <a:schemeClr val="tx1"/>
                            </a:solidFill>
                          </a:ln>
                          <a:solidFill>
                            <a:schemeClr val="bg1">
                              <a:lumMod val="50000"/>
                            </a:schemeClr>
                          </a:solidFill>
                          <a:latin typeface="Segoe UI Light" panose="020B0502040204020203" pitchFamily="34" charset="0"/>
                        </a:rPr>
                        <a:t>To-Do</a:t>
                      </a:r>
                      <a:endParaRPr lang="en-US" sz="1100" dirty="0">
                        <a:ln>
                          <a:solidFill>
                            <a:schemeClr val="tx1"/>
                          </a:solidFill>
                        </a:ln>
                        <a:solidFill>
                          <a:schemeClr val="bg1">
                            <a:lumMod val="50000"/>
                          </a:schemeClr>
                        </a:solidFill>
                        <a:latin typeface="Segoe UI Light" panose="020B0502040204020203" pitchFamily="34" charset="0"/>
                      </a:endParaRPr>
                    </a:p>
                  </a:txBody>
                  <a:tcPr marL="128016" marR="128016" marT="53403" marB="53403" vert="vert270" anchor="ctr">
                    <a:lnL w="6350" cap="flat" cmpd="sng" algn="ctr">
                      <a:noFill/>
                      <a:prstDash val="lgDash"/>
                      <a:round/>
                      <a:headEnd type="none" w="med" len="med"/>
                      <a:tailEnd type="none" w="med" len="med"/>
                    </a:lnL>
                    <a:lnR w="3175" cap="flat" cmpd="sng" algn="ctr">
                      <a:solidFill>
                        <a:schemeClr val="tx1"/>
                      </a:solidFill>
                      <a:prstDash val="lgDash"/>
                      <a:round/>
                      <a:headEnd type="none" w="med" len="med"/>
                      <a:tailEnd type="none" w="med" len="med"/>
                    </a:lnR>
                    <a:lnT w="6350" cap="flat" cmpd="sng" algn="ctr">
                      <a:noFill/>
                      <a:prstDash val="lgDash"/>
                      <a:round/>
                      <a:headEnd type="none" w="med" len="med"/>
                      <a:tailEnd type="none" w="med" len="med"/>
                    </a:lnT>
                    <a:lnB w="6350" cap="flat" cmpd="sng" algn="ctr">
                      <a:noFill/>
                      <a:prstDash val="lgDash"/>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a:txBody>
                    <a:bodyPr/>
                    <a:lstStyle/>
                    <a:p>
                      <a:pPr marL="171450" indent="-171450">
                        <a:buFont typeface="Arial" panose="020B0604020202020204" pitchFamily="34" charset="0"/>
                        <a:buChar cha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Notify parents of shift from MCAS to PARCC</a:t>
                      </a:r>
                    </a:p>
                    <a:p>
                      <a:pPr marL="171450" indent="-171450">
                        <a:buFont typeface="Arial" panose="020B0604020202020204" pitchFamily="34" charset="0"/>
                        <a:buChar cha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indent="-171450">
                        <a:buFont typeface="Arial" panose="020B0604020202020204" pitchFamily="34" charset="0"/>
                        <a:buChar cha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Take a practice test by 12/31 and utilize results to guide instruction</a:t>
                      </a:r>
                    </a:p>
                    <a:p>
                      <a:pPr marL="0" indent="0">
                        <a:buFont typeface="Arial" panose="020B0604020202020204" pitchFamily="34" charset="0"/>
                        <a:buNone/>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hlinkClick r:id="rId3"/>
                          <a:rtl val="0"/>
                        </a:rPr>
                        <a:t>Continue incorporating PARCC materials </a:t>
                      </a: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hlinkClick r:id="rId4"/>
                          <a:rtl val="0"/>
                        </a:rPr>
                        <a:t>Review DESE’s deep-drive into Math and ELA rigor</a:t>
                      </a: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indent="-171450" algn="l">
                        <a:buFont typeface="Arial" panose="020B0604020202020204" pitchFamily="34" charset="0"/>
                        <a:buChar cha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indent="-171450" algn="l">
                        <a:buFont typeface="Arial" panose="020B0604020202020204" pitchFamily="34" charset="0"/>
                        <a:buChar char="•"/>
                      </a:pPr>
                      <a:r>
                        <a:rPr lang="en-US" sz="1100" b="0" i="0" u="none" strike="noStrike" cap="none" baseline="0" dirty="0" smtClean="0">
                          <a:solidFill>
                            <a:schemeClr val="tx1"/>
                          </a:solidFill>
                          <a:latin typeface="Segoe UI Light" panose="020B0502040204020203" pitchFamily="34" charset="0"/>
                          <a:ea typeface="+mn-ea"/>
                          <a:cs typeface="+mn-cs"/>
                          <a:sym typeface="Arial"/>
                          <a:hlinkClick r:id="rId4"/>
                          <a:rtl val="0"/>
                        </a:rPr>
                        <a:t>Review PARCC Structure Overview</a:t>
                      </a: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txBody>
                  <a:tcPr marL="128016" marR="128016" marT="53403" marB="53403">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3175"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hlinkClick r:id="rId5"/>
                          <a:rtl val="0"/>
                        </a:rPr>
                        <a:t>Review BPS Scheduling Tool to begin scheduling PBA exam</a:t>
                      </a: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Review technology inventory and testing sites </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hlinkClick r:id="rId3"/>
                          <a:rtl val="0"/>
                        </a:rPr>
                        <a:t>Incorporate PBA test items into lessons</a:t>
                      </a: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Evaluate student readiness and adjust accordingly</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hlinkClick r:id="rId6"/>
                          <a:rtl val="0"/>
                        </a:rPr>
                        <a:t>Complete applicable training (by role)</a:t>
                      </a: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Review/Upload Student </a:t>
                      </a:r>
                      <a:r>
                        <a:rPr lang="en-US" sz="1100" b="0" i="0" u="none" strike="noStrike" cap="none" baseline="0" dirty="0" smtClean="0">
                          <a:solidFill>
                            <a:schemeClr val="tx1"/>
                          </a:solidFill>
                          <a:latin typeface="Segoe UI Light" panose="020B0502040204020203" pitchFamily="34" charset="0"/>
                          <a:ea typeface="+mn-ea"/>
                          <a:cs typeface="+mn-cs"/>
                          <a:sym typeface="Arial"/>
                          <a:rtl val="0"/>
                        </a:rPr>
                        <a:t>Profiles</a:t>
                      </a: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txBody>
                  <a:tcPr marL="128016" marR="128016" marT="53403" marB="53403">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3175"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buFont typeface="Arial" panose="020B0604020202020204" pitchFamily="34" charset="0"/>
                        <a:buChar cha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Finalize PBA Schedule</a:t>
                      </a:r>
                    </a:p>
                    <a:p>
                      <a:pPr marL="171450" indent="-171450">
                        <a:buFont typeface="Arial" panose="020B0604020202020204" pitchFamily="34" charset="0"/>
                        <a:buChar cha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indent="-171450">
                        <a:buFont typeface="Arial" panose="020B0604020202020204" pitchFamily="34" charset="0"/>
                        <a:buChar cha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indent="-171450">
                        <a:buFont typeface="Arial" panose="020B0604020202020204" pitchFamily="34" charset="0"/>
                        <a:buChar cha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Review </a:t>
                      </a:r>
                      <a:r>
                        <a:rPr lang="en-US" sz="1100" b="0" i="0" u="none" strike="noStrike" cap="none" baseline="0" dirty="0" smtClean="0">
                          <a:solidFill>
                            <a:schemeClr val="tx1"/>
                          </a:solidFill>
                          <a:latin typeface="Segoe UI Light" panose="020B0502040204020203" pitchFamily="34" charset="0"/>
                          <a:ea typeface="+mn-ea"/>
                          <a:cs typeface="+mn-cs"/>
                          <a:sym typeface="Arial"/>
                          <a:rtl val="0"/>
                        </a:rPr>
                        <a:t> devices </a:t>
                      </a:r>
                      <a:r>
                        <a:rPr lang="en-US" sz="1100" b="0" i="0" u="none" strike="noStrike" cap="none" baseline="0" dirty="0" smtClean="0">
                          <a:solidFill>
                            <a:schemeClr val="tx1"/>
                          </a:solidFill>
                          <a:latin typeface="Segoe UI Light" panose="020B0502040204020203" pitchFamily="34" charset="0"/>
                          <a:ea typeface="+mn-ea"/>
                          <a:cs typeface="+mn-cs"/>
                          <a:sym typeface="Arial"/>
                          <a:rtl val="0"/>
                        </a:rPr>
                        <a:t>for readiness</a:t>
                      </a:r>
                    </a:p>
                    <a:p>
                      <a:pPr marL="171450" indent="-171450">
                        <a:buFont typeface="Arial" panose="020B0604020202020204" pitchFamily="34" charset="0"/>
                        <a:buChar cha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hlinkClick r:id="rId7"/>
                          <a:rtl val="0"/>
                        </a:rPr>
                        <a:t>Administer a PARCC practice test</a:t>
                      </a: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Validate Personal Needs Profile</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Create a checklist for final PBA PARCC preparations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hlinkClick r:id="rId8"/>
                          <a:rtl val="0"/>
                        </a:rPr>
                        <a:t>Review PARCC Assessment Guide (timeline of activities for preparation)</a:t>
                      </a: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txBody>
                  <a:tcPr marL="128016" marR="128016" marT="53403" marB="53403">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3175"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buFont typeface="Arial" panose="020B0604020202020204" pitchFamily="34" charset="0"/>
                        <a:buChar cha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Complete PBA PARCC checklist </a:t>
                      </a:r>
                    </a:p>
                    <a:p>
                      <a:pPr marL="171450" indent="-171450">
                        <a:buFont typeface="Arial" panose="020B0604020202020204" pitchFamily="34" charset="0"/>
                        <a:buChar cha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indent="-171450">
                        <a:buFont typeface="Arial" panose="020B0604020202020204" pitchFamily="34" charset="0"/>
                        <a:buChar cha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Administer PBA PARCC (Start 3/16)</a:t>
                      </a:r>
                    </a:p>
                    <a:p>
                      <a:pPr marL="171450" indent="-171450">
                        <a:buFont typeface="Arial" panose="020B0604020202020204" pitchFamily="34" charset="0"/>
                        <a:buChar cha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Incorporate EOY test items into lessons</a:t>
                      </a:r>
                    </a:p>
                    <a:p>
                      <a:pPr marL="171450" indent="-171450">
                        <a:buFont typeface="Arial" panose="020B0604020202020204" pitchFamily="34" charset="0"/>
                        <a:buChar cha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Evaluate student readiness and adjust accordingly</a:t>
                      </a:r>
                    </a:p>
                    <a:p>
                      <a:pPr marL="171450" indent="-171450">
                        <a:buFont typeface="Arial" panose="020B0604020202020204" pitchFamily="34" charset="0"/>
                        <a:buChar cha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indent="-171450">
                        <a:buFont typeface="Arial" panose="020B0604020202020204" pitchFamily="34" charset="0"/>
                        <a:buChar cha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Begin scheduling EOY test</a:t>
                      </a:r>
                    </a:p>
                  </a:txBody>
                  <a:tcPr marL="128016" marR="128016" marT="53403" marB="53403">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3175"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Finish PBA PARCC administration (End 4/11)</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Compile PBA lessons learned and adjust for EOY</a:t>
                      </a:r>
                    </a:p>
                    <a:p>
                      <a:pPr marL="0" indent="0">
                        <a:buFont typeface="Arial" panose="020B0604020202020204" pitchFamily="34" charset="0"/>
                        <a:buNone/>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indent="-171450">
                        <a:buFont typeface="Arial" panose="020B0604020202020204" pitchFamily="34" charset="0"/>
                        <a:buChar cha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Review devices for readiness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hlinkClick r:id="rId7"/>
                          <a:rtl val="0"/>
                        </a:rPr>
                        <a:t>Administer a PARCC practice test</a:t>
                      </a: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Create a checklist for final EOY PARCC preparations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hlinkClick r:id="rId8"/>
                          <a:rtl val="0"/>
                        </a:rPr>
                        <a:t>Review PARCC Assessment Guide (timeline of activities for preparation)</a:t>
                      </a: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txBody>
                  <a:tcPr marL="128016" marR="128016" marT="53403" marB="53403">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3175"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indent="-171450">
                        <a:buFont typeface="Arial" panose="020B0604020202020204" pitchFamily="34" charset="0"/>
                        <a:buChar cha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Complete EOY PARCC checklist </a:t>
                      </a:r>
                    </a:p>
                    <a:p>
                      <a:pPr marL="171450" indent="-171450">
                        <a:buFont typeface="Arial" panose="020B0604020202020204" pitchFamily="34" charset="0"/>
                        <a:buChar cha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indent="-171450">
                        <a:buFont typeface="Arial" panose="020B0604020202020204" pitchFamily="34" charset="0"/>
                        <a:buChar cha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Administer EOY PARCC (Start 5/4)</a:t>
                      </a:r>
                    </a:p>
                    <a:p>
                      <a:endParaRPr lang="en-US" sz="1100" b="0" i="0" u="none" strike="noStrike" cap="none" baseline="0" dirty="0">
                        <a:solidFill>
                          <a:schemeClr val="tx1"/>
                        </a:solidFill>
                        <a:latin typeface="Segoe UI Light" panose="020B0502040204020203" pitchFamily="34" charset="0"/>
                        <a:ea typeface="+mn-ea"/>
                        <a:cs typeface="+mn-cs"/>
                        <a:sym typeface="Arial"/>
                        <a:rtl val="0"/>
                      </a:endParaRPr>
                    </a:p>
                  </a:txBody>
                  <a:tcPr marL="128016" marR="128016" marT="53403" marB="53403">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3175"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Finish EOY PARCC administration (End 6/6)</a:t>
                      </a:r>
                    </a:p>
                    <a:p>
                      <a:pPr marL="171450" indent="-171450">
                        <a:buFont typeface="Arial" panose="020B0604020202020204" pitchFamily="34" charset="0"/>
                        <a:buChar char="•"/>
                      </a:pP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indent="-171450">
                        <a:buFont typeface="Arial" panose="020B0604020202020204" pitchFamily="34" charset="0"/>
                        <a:buChar cha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Compile EOY lessons learned and adjust for next year</a:t>
                      </a:r>
                      <a:endParaRPr lang="en-US" sz="1100" b="0" i="0" u="none" strike="noStrike" cap="none" baseline="0" dirty="0">
                        <a:solidFill>
                          <a:schemeClr val="tx1"/>
                        </a:solidFill>
                        <a:latin typeface="Segoe UI Light" panose="020B0502040204020203" pitchFamily="34" charset="0"/>
                        <a:ea typeface="+mn-ea"/>
                        <a:cs typeface="+mn-cs"/>
                        <a:sym typeface="Arial"/>
                        <a:rtl val="0"/>
                      </a:endParaRPr>
                    </a:p>
                  </a:txBody>
                  <a:tcPr marL="128016" marR="128016" marT="53403" marB="53403">
                    <a:lnL w="3175" cap="flat" cmpd="sng" algn="ctr">
                      <a:solidFill>
                        <a:schemeClr val="tx1"/>
                      </a:solid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3175"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solidFill>
                      <a:schemeClr val="bg1"/>
                    </a:solidFill>
                  </a:tcPr>
                </a:tc>
              </a:tr>
              <a:tr h="1313733">
                <a:tc>
                  <a:txBody>
                    <a:bodyPr/>
                    <a:lstStyle/>
                    <a:p>
                      <a:pPr algn="ctr"/>
                      <a:r>
                        <a:rPr lang="en-US" sz="1100" dirty="0" smtClean="0">
                          <a:ln>
                            <a:solidFill>
                              <a:schemeClr val="tx1"/>
                            </a:solidFill>
                          </a:ln>
                          <a:solidFill>
                            <a:schemeClr val="bg1">
                              <a:lumMod val="50000"/>
                            </a:schemeClr>
                          </a:solidFill>
                          <a:latin typeface="Segoe UI Light" panose="020B0502040204020203" pitchFamily="34" charset="0"/>
                        </a:rPr>
                        <a:t>Constant </a:t>
                      </a:r>
                    </a:p>
                    <a:p>
                      <a:pPr algn="ctr"/>
                      <a:r>
                        <a:rPr lang="en-US" sz="1100" dirty="0" smtClean="0">
                          <a:ln>
                            <a:solidFill>
                              <a:schemeClr val="tx1"/>
                            </a:solidFill>
                          </a:ln>
                          <a:solidFill>
                            <a:schemeClr val="bg1">
                              <a:lumMod val="50000"/>
                            </a:schemeClr>
                          </a:solidFill>
                          <a:latin typeface="Segoe UI Light" panose="020B0502040204020203" pitchFamily="34" charset="0"/>
                        </a:rPr>
                        <a:t>To-Do</a:t>
                      </a:r>
                      <a:endParaRPr lang="en-US" sz="1100" dirty="0">
                        <a:ln>
                          <a:solidFill>
                            <a:schemeClr val="tx1"/>
                          </a:solidFill>
                        </a:ln>
                        <a:solidFill>
                          <a:schemeClr val="bg1">
                            <a:lumMod val="50000"/>
                          </a:schemeClr>
                        </a:solidFill>
                        <a:latin typeface="Segoe UI Light" panose="020B0502040204020203" pitchFamily="34" charset="0"/>
                      </a:endParaRPr>
                    </a:p>
                  </a:txBody>
                  <a:tcPr marL="128016" marR="128016" marT="53403" marB="53403" vert="vert270" anchor="ctr">
                    <a:lnL w="6350" cap="flat" cmpd="sng" algn="ctr">
                      <a:noFill/>
                      <a:prstDash val="lgDash"/>
                      <a:round/>
                      <a:headEnd type="none" w="med" len="med"/>
                      <a:tailEnd type="none" w="med" len="med"/>
                    </a:lnL>
                    <a:lnR w="3175" cap="flat" cmpd="sng" algn="ctr">
                      <a:solidFill>
                        <a:schemeClr val="tx1"/>
                      </a:solidFill>
                      <a:prstDash val="lgDash"/>
                      <a:round/>
                      <a:headEnd type="none" w="med" len="med"/>
                      <a:tailEnd type="none" w="med" len="med"/>
                    </a:lnR>
                    <a:lnT w="6350" cap="flat" cmpd="sng" algn="ctr">
                      <a:noFill/>
                      <a:prstDash val="lgDash"/>
                      <a:round/>
                      <a:headEnd type="none" w="med" len="med"/>
                      <a:tailEnd type="none" w="med" len="med"/>
                    </a:lnT>
                    <a:lnB w="6350" cap="flat" cmpd="sng" algn="ctr">
                      <a:noFill/>
                      <a:prstDash val="lgDash"/>
                      <a:round/>
                      <a:headEnd type="none" w="med" len="med"/>
                      <a:tailEnd type="none" w="med" len="med"/>
                    </a:lnB>
                    <a:lnTlToBr w="12700" cmpd="sng">
                      <a:noFill/>
                      <a:prstDash val="solid"/>
                    </a:lnTlToBr>
                    <a:lnBlToTr w="12700" cmpd="sng">
                      <a:noFill/>
                      <a:prstDash val="solid"/>
                    </a:lnBlToTr>
                    <a:solidFill>
                      <a:schemeClr val="accent6">
                        <a:lumMod val="40000"/>
                        <a:lumOff val="60000"/>
                      </a:schemeClr>
                    </a:solidFill>
                  </a:tcPr>
                </a:tc>
                <a:tc gridSpan="4">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hlinkClick r:id="rId9"/>
                          <a:rtl val="0"/>
                        </a:rPr>
                        <a:t>Continue to instruct to the Massachusetts Curriculum Frameworks</a:t>
                      </a:r>
                      <a:r>
                        <a:rPr lang="en-US" sz="1100" b="0" i="0" u="none" strike="noStrike" cap="none" baseline="0" dirty="0" smtClean="0">
                          <a:solidFill>
                            <a:schemeClr val="tx1"/>
                          </a:solidFill>
                          <a:latin typeface="Segoe UI Light" panose="020B0502040204020203" pitchFamily="34" charset="0"/>
                          <a:ea typeface="+mn-ea"/>
                          <a:cs typeface="+mn-cs"/>
                          <a:sym typeface="Arial"/>
                          <a:rtl val="0"/>
                        </a:rPr>
                        <a:t> </a:t>
                      </a:r>
                      <a:endParaRPr lang="en-US" sz="1100" b="0" i="0" u="none" strike="noStrike" cap="none" baseline="0" dirty="0" smtClean="0">
                        <a:solidFill>
                          <a:srgbClr val="FF0000"/>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rgbClr val="FF0000"/>
                          </a:solidFill>
                          <a:latin typeface="Segoe UI Light" panose="020B0502040204020203" pitchFamily="34" charset="0"/>
                          <a:ea typeface="+mn-ea"/>
                          <a:cs typeface="+mn-cs"/>
                          <a:sym typeface="Arial"/>
                          <a:rtl val="0"/>
                        </a:rPr>
                        <a:t>Continue to teach to BPS Pacing and Scoping guides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hlinkClick r:id="rId10"/>
                          <a:rtl val="0"/>
                        </a:rPr>
                        <a:t>Review DESE’s Model Curriculum Unit Examples</a:t>
                      </a:r>
                      <a:endParaRPr lang="en-US" sz="1100" b="0" i="0" u="none" strike="noStrike" cap="none" baseline="0" dirty="0" smtClean="0">
                        <a:solidFill>
                          <a:schemeClr val="tx1"/>
                        </a:solidFill>
                        <a:latin typeface="Segoe UI Light" panose="020B0502040204020203" pitchFamily="34" charset="0"/>
                        <a:ea typeface="+mn-ea"/>
                        <a:cs typeface="+mn-cs"/>
                        <a:sym typeface="Arial"/>
                        <a:hlinkClick r:id="rId11"/>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hlinkClick r:id="rId11"/>
                          <a:rtl val="0"/>
                        </a:rPr>
                        <a:t>Review PARCC Model Content Frameworks</a:t>
                      </a:r>
                      <a:r>
                        <a:rPr lang="en-US" sz="1100" b="0" i="0" u="none" strike="noStrike" cap="none" baseline="0" dirty="0" smtClean="0">
                          <a:solidFill>
                            <a:schemeClr val="tx1"/>
                          </a:solidFill>
                          <a:latin typeface="Segoe UI Light" panose="020B0502040204020203" pitchFamily="34" charset="0"/>
                          <a:ea typeface="+mn-ea"/>
                          <a:cs typeface="+mn-cs"/>
                          <a:sym typeface="Arial"/>
                          <a:rtl val="0"/>
                        </a:rPr>
                        <a:t>`</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Review PARCC </a:t>
                      </a:r>
                      <a:r>
                        <a:rPr lang="en-US" sz="1100" b="0" i="0" u="none" strike="noStrike" cap="none" baseline="0" dirty="0" smtClean="0">
                          <a:solidFill>
                            <a:schemeClr val="tx1"/>
                          </a:solidFill>
                          <a:latin typeface="Segoe UI Light" panose="020B0502040204020203" pitchFamily="34" charset="0"/>
                          <a:ea typeface="+mn-ea"/>
                          <a:cs typeface="+mn-cs"/>
                          <a:sym typeface="Arial"/>
                          <a:hlinkClick r:id="rId3"/>
                          <a:rtl val="0"/>
                        </a:rPr>
                        <a:t>sample questions, rubric</a:t>
                      </a:r>
                      <a:r>
                        <a:rPr lang="en-US" sz="1100" b="0" i="0" u="none" strike="noStrike" cap="none" baseline="0" dirty="0" smtClean="0">
                          <a:solidFill>
                            <a:schemeClr val="tx1"/>
                          </a:solidFill>
                          <a:latin typeface="Segoe UI Light" panose="020B0502040204020203" pitchFamily="34" charset="0"/>
                          <a:ea typeface="+mn-ea"/>
                          <a:cs typeface="+mn-cs"/>
                          <a:sym typeface="Arial"/>
                          <a:rtl val="0"/>
                        </a:rPr>
                        <a:t>, and </a:t>
                      </a:r>
                      <a:r>
                        <a:rPr lang="en-US" sz="1100" b="0" i="0" u="none" strike="noStrike" cap="none" baseline="0" dirty="0" smtClean="0">
                          <a:solidFill>
                            <a:schemeClr val="tx1"/>
                          </a:solidFill>
                          <a:latin typeface="Segoe UI Light" panose="020B0502040204020203" pitchFamily="34" charset="0"/>
                          <a:ea typeface="+mn-ea"/>
                          <a:cs typeface="+mn-cs"/>
                          <a:sym typeface="Arial"/>
                          <a:hlinkClick r:id="rId7"/>
                          <a:rtl val="0"/>
                        </a:rPr>
                        <a:t>tests</a:t>
                      </a:r>
                      <a:r>
                        <a:rPr lang="en-US" sz="1100" b="0" i="0" u="none" strike="noStrike" cap="none" baseline="0" dirty="0" smtClean="0">
                          <a:solidFill>
                            <a:schemeClr val="tx1"/>
                          </a:solidFill>
                          <a:latin typeface="Segoe UI Light" panose="020B0502040204020203" pitchFamily="34" charset="0"/>
                          <a:ea typeface="+mn-ea"/>
                          <a:cs typeface="+mn-cs"/>
                          <a:sym typeface="Arial"/>
                          <a:rtl val="0"/>
                        </a:rPr>
                        <a:t> to guide instruction</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Use common planning time to strategize ways to incorporate PARCC sample questions and tests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hlinkClick r:id="rId12"/>
                          <a:rtl val="0"/>
                        </a:rPr>
                        <a:t>Review Network PD with peers</a:t>
                      </a: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txBody>
                  <a:tcPr marL="128016" marR="128016" marT="53403" marB="53403">
                    <a:lnL w="3175" cap="flat" cmpd="sng" algn="ctr">
                      <a:solidFill>
                        <a:schemeClr val="tx1"/>
                      </a:solidFill>
                      <a:prstDash val="lgDash"/>
                      <a:round/>
                      <a:headEnd type="none" w="med" len="med"/>
                      <a:tailEnd type="none" w="med" len="med"/>
                    </a:lnL>
                    <a:lnR w="3175" cap="flat" cmpd="sng" algn="ctr">
                      <a:noFill/>
                      <a:prstDash val="lgDash"/>
                      <a:round/>
                      <a:headEnd type="none" w="med" len="med"/>
                      <a:tailEnd type="none" w="med" len="med"/>
                    </a:lnR>
                    <a:lnT w="3175" cap="flat" cmpd="sng" algn="ctr">
                      <a:solidFill>
                        <a:schemeClr val="tx1"/>
                      </a:solidFill>
                      <a:prstDash val="lgDash"/>
                      <a:round/>
                      <a:headEnd type="none" w="med" len="med"/>
                      <a:tailEnd type="none" w="med" len="med"/>
                    </a:lnT>
                    <a:lnB w="3175"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dirty="0">
                        <a:ln>
                          <a:solidFill>
                            <a:schemeClr val="tx1"/>
                          </a:solidFill>
                        </a:ln>
                        <a:solidFill>
                          <a:schemeClr val="bg1">
                            <a:lumMod val="50000"/>
                          </a:schemeClr>
                        </a:solidFill>
                        <a:latin typeface="Segoe UI Light" panose="020B0502040204020203" pitchFamily="34" charset="0"/>
                      </a:endParaRPr>
                    </a:p>
                  </a:txBody>
                  <a:tcPr marL="128016" marR="128016">
                    <a:lnL w="3175" cap="flat" cmpd="sng" algn="ctr">
                      <a:noFill/>
                      <a:prstDash val="lgDash"/>
                      <a:round/>
                      <a:headEnd type="none" w="med" len="med"/>
                      <a:tailEnd type="none" w="med" len="med"/>
                    </a:lnL>
                    <a:lnR w="3175" cap="flat" cmpd="sng" algn="ctr">
                      <a:noFill/>
                      <a:prstDash val="lgDash"/>
                      <a:round/>
                      <a:headEnd type="none" w="med" len="med"/>
                      <a:tailEnd type="none" w="med" len="med"/>
                    </a:lnR>
                    <a:lnT w="3175" cap="flat" cmpd="sng" algn="ctr">
                      <a:noFill/>
                      <a:prstDash val="lgDash"/>
                      <a:round/>
                      <a:headEnd type="none" w="med" len="med"/>
                      <a:tailEnd type="none" w="med" len="med"/>
                    </a:lnT>
                    <a:lnB w="3175" cap="flat" cmpd="sng" algn="ctr">
                      <a:noFill/>
                      <a:prstDash val="lg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dirty="0">
                        <a:ln>
                          <a:solidFill>
                            <a:schemeClr val="tx1"/>
                          </a:solidFill>
                        </a:ln>
                        <a:solidFill>
                          <a:schemeClr val="bg1">
                            <a:lumMod val="50000"/>
                          </a:schemeClr>
                        </a:solidFill>
                        <a:latin typeface="Segoe UI Light" panose="020B0502040204020203" pitchFamily="34" charset="0"/>
                      </a:endParaRPr>
                    </a:p>
                  </a:txBody>
                  <a:tcPr marL="128016" marR="128016">
                    <a:lnL w="3175" cap="flat" cmpd="sng" algn="ctr">
                      <a:noFill/>
                      <a:prstDash val="lgDash"/>
                      <a:round/>
                      <a:headEnd type="none" w="med" len="med"/>
                      <a:tailEnd type="none" w="med" len="med"/>
                    </a:lnL>
                    <a:lnR w="3175" cap="flat" cmpd="sng" algn="ctr">
                      <a:noFill/>
                      <a:prstDash val="lgDash"/>
                      <a:round/>
                      <a:headEnd type="none" w="med" len="med"/>
                      <a:tailEnd type="none" w="med" len="med"/>
                    </a:lnR>
                    <a:lnT w="3175" cap="flat" cmpd="sng" algn="ctr">
                      <a:noFill/>
                      <a:prstDash val="lgDash"/>
                      <a:round/>
                      <a:headEnd type="none" w="med" len="med"/>
                      <a:tailEnd type="none" w="med" len="med"/>
                    </a:lnT>
                    <a:lnB w="3175" cap="flat" cmpd="sng" algn="ctr">
                      <a:noFill/>
                      <a:prstDash val="lg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dirty="0">
                        <a:ln>
                          <a:solidFill>
                            <a:schemeClr val="tx1"/>
                          </a:solidFill>
                        </a:ln>
                        <a:solidFill>
                          <a:schemeClr val="bg1">
                            <a:lumMod val="50000"/>
                          </a:schemeClr>
                        </a:solidFill>
                        <a:latin typeface="Segoe UI Light" panose="020B0502040204020203" pitchFamily="34" charset="0"/>
                      </a:endParaRPr>
                    </a:p>
                  </a:txBody>
                  <a:tcPr marL="128016" marR="128016">
                    <a:lnL w="3175" cap="flat" cmpd="sng" algn="ctr">
                      <a:noFill/>
                      <a:prstDash val="lgDash"/>
                      <a:round/>
                      <a:headEnd type="none" w="med" len="med"/>
                      <a:tailEnd type="none" w="med" len="med"/>
                    </a:lnL>
                    <a:lnR w="3175" cap="flat" cmpd="sng" algn="ctr">
                      <a:noFill/>
                      <a:prstDash val="lgDash"/>
                      <a:round/>
                      <a:headEnd type="none" w="med" len="med"/>
                      <a:tailEnd type="none" w="med" len="med"/>
                    </a:lnR>
                    <a:lnT w="3175" cap="flat" cmpd="sng" algn="ctr">
                      <a:noFill/>
                      <a:prstDash val="lgDash"/>
                      <a:round/>
                      <a:headEnd type="none" w="med" len="med"/>
                      <a:tailEnd type="none" w="med" len="med"/>
                    </a:lnT>
                    <a:lnB w="3175" cap="flat" cmpd="sng" algn="ctr">
                      <a:noFill/>
                      <a:prstDash val="lgDash"/>
                      <a:round/>
                      <a:headEnd type="none" w="med" len="med"/>
                      <a:tailEnd type="none" w="med" len="med"/>
                    </a:lnB>
                    <a:lnTlToBr w="12700" cmpd="sng">
                      <a:noFill/>
                      <a:prstDash val="solid"/>
                    </a:lnTlToBr>
                    <a:lnBlToTr w="12700" cmpd="sng">
                      <a:noFill/>
                      <a:prstDash val="solid"/>
                    </a:lnBlToTr>
                    <a:solidFill>
                      <a:schemeClr val="bg1"/>
                    </a:solidFill>
                  </a:tcPr>
                </a:tc>
                <a:tc gridSpan="3">
                  <a: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Read </a:t>
                      </a:r>
                      <a:r>
                        <a:rPr lang="en-US" sz="1100" b="0" i="0" u="none" strike="noStrike" cap="none" baseline="0" dirty="0" smtClean="0">
                          <a:solidFill>
                            <a:schemeClr val="tx1"/>
                          </a:solidFill>
                          <a:latin typeface="Segoe UI Light" panose="020B0502040204020203" pitchFamily="34" charset="0"/>
                          <a:ea typeface="+mn-ea"/>
                          <a:cs typeface="+mn-cs"/>
                          <a:sym typeface="Arial"/>
                          <a:hlinkClick r:id="rId13"/>
                          <a:rtl val="0"/>
                        </a:rPr>
                        <a:t>DESE’s</a:t>
                      </a:r>
                      <a:r>
                        <a:rPr lang="en-US" sz="1100" b="0" i="0" u="none" strike="noStrike" cap="none" baseline="0" dirty="0" smtClean="0">
                          <a:solidFill>
                            <a:schemeClr val="tx1"/>
                          </a:solidFill>
                          <a:latin typeface="Segoe UI Light" panose="020B0502040204020203" pitchFamily="34" charset="0"/>
                          <a:ea typeface="+mn-ea"/>
                          <a:cs typeface="+mn-cs"/>
                          <a:sym typeface="Arial"/>
                          <a:rtl val="0"/>
                        </a:rPr>
                        <a:t> and </a:t>
                      </a:r>
                      <a:r>
                        <a:rPr lang="en-US" sz="1100" b="0" i="0" u="none" strike="noStrike" cap="none" baseline="0" dirty="0" smtClean="0">
                          <a:solidFill>
                            <a:schemeClr val="tx1"/>
                          </a:solidFill>
                          <a:latin typeface="Segoe UI Light" panose="020B0502040204020203" pitchFamily="34" charset="0"/>
                          <a:ea typeface="+mn-ea"/>
                          <a:cs typeface="+mn-cs"/>
                          <a:sym typeface="Arial"/>
                          <a:hlinkClick r:id="rId14"/>
                          <a:rtl val="0"/>
                        </a:rPr>
                        <a:t>PARCC’s</a:t>
                      </a:r>
                      <a:r>
                        <a:rPr lang="en-US" sz="1100" b="0" i="0" u="none" strike="noStrike" cap="none" baseline="0" dirty="0" smtClean="0">
                          <a:solidFill>
                            <a:schemeClr val="tx1"/>
                          </a:solidFill>
                          <a:latin typeface="Segoe UI Light" panose="020B0502040204020203" pitchFamily="34" charset="0"/>
                          <a:ea typeface="+mn-ea"/>
                          <a:cs typeface="+mn-cs"/>
                          <a:sym typeface="Arial"/>
                          <a:rtl val="0"/>
                        </a:rPr>
                        <a:t> Accessibility and Accommodation guides</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Review </a:t>
                      </a:r>
                      <a:r>
                        <a:rPr lang="en-US" sz="1100" b="0" i="0" u="none" strike="noStrike" cap="none" baseline="0" dirty="0" smtClean="0">
                          <a:solidFill>
                            <a:schemeClr val="tx1"/>
                          </a:solidFill>
                          <a:latin typeface="Segoe UI Light" panose="020B0502040204020203" pitchFamily="34" charset="0"/>
                          <a:ea typeface="+mn-ea"/>
                          <a:cs typeface="+mn-cs"/>
                          <a:sym typeface="Arial"/>
                          <a:hlinkClick r:id="rId15"/>
                          <a:rtl val="0"/>
                        </a:rPr>
                        <a:t>DESE PARCC schedule </a:t>
                      </a:r>
                      <a:r>
                        <a:rPr lang="en-US" sz="1100" b="0" i="0" u="none" strike="noStrike" cap="none" baseline="0" dirty="0" smtClean="0">
                          <a:solidFill>
                            <a:schemeClr val="tx1"/>
                          </a:solidFill>
                          <a:latin typeface="Segoe UI Light" panose="020B0502040204020203" pitchFamily="34" charset="0"/>
                          <a:ea typeface="+mn-ea"/>
                          <a:cs typeface="+mn-cs"/>
                          <a:sym typeface="Arial"/>
                          <a:rtl val="0"/>
                        </a:rPr>
                        <a:t>and plan classrooms</a:t>
                      </a:r>
                      <a:endParaRPr lang="en-US" sz="1100" b="0" i="0" u="none" strike="noStrike" cap="none" baseline="0" dirty="0" smtClean="0">
                        <a:solidFill>
                          <a:schemeClr val="tx1"/>
                        </a:solidFill>
                        <a:latin typeface="Segoe UI Light" panose="020B0502040204020203" pitchFamily="34" charset="0"/>
                        <a:ea typeface="+mn-ea"/>
                        <a:cs typeface="+mn-cs"/>
                        <a:sym typeface="Arial"/>
                        <a:hlinkClick r:id="rId8"/>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hlinkClick r:id="rId8"/>
                          <a:rtl val="0"/>
                        </a:rPr>
                        <a:t>Review PARCC Assessment Guide (timeline of activities for preparation)</a:t>
                      </a: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hlinkClick r:id="rId16"/>
                          <a:rtl val="0"/>
                        </a:rPr>
                        <a:t>Explore BPS.org/PARCC for announcements, best practices, FAQs, educator resources, and more</a:t>
                      </a: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rtl val="0"/>
                        </a:rPr>
                        <a:t>Read the PARCC Family Toolkit and distribute to parents (TBA)</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100" b="0" i="0" u="none" strike="noStrike" cap="none" baseline="0" dirty="0" smtClean="0">
                          <a:solidFill>
                            <a:schemeClr val="tx1"/>
                          </a:solidFill>
                          <a:latin typeface="Segoe UI Light" panose="020B0502040204020203" pitchFamily="34" charset="0"/>
                          <a:ea typeface="+mn-ea"/>
                          <a:cs typeface="+mn-cs"/>
                          <a:sym typeface="Arial"/>
                          <a:hlinkClick r:id="rId17"/>
                          <a:rtl val="0"/>
                        </a:rPr>
                        <a:t>Train for the PARCC Assessment </a:t>
                      </a:r>
                      <a:endParaRPr lang="en-US" sz="1100" b="0" i="0" u="none" strike="noStrike" cap="none" baseline="0" dirty="0" smtClean="0">
                        <a:solidFill>
                          <a:schemeClr val="tx1"/>
                        </a:solidFill>
                        <a:latin typeface="Segoe UI Light" panose="020B0502040204020203" pitchFamily="34" charset="0"/>
                        <a:ea typeface="+mn-ea"/>
                        <a:cs typeface="+mn-cs"/>
                        <a:sym typeface="Arial"/>
                        <a:rtl val="0"/>
                      </a:endParaRPr>
                    </a:p>
                  </a:txBody>
                  <a:tcPr marL="128016" marR="128016" marT="53403" marB="53403">
                    <a:lnL w="3175" cap="flat" cmpd="sng" algn="ctr">
                      <a:noFill/>
                      <a:prstDash val="lgDash"/>
                      <a:round/>
                      <a:headEnd type="none" w="med" len="med"/>
                      <a:tailEnd type="none" w="med" len="med"/>
                    </a:lnL>
                    <a:lnR w="3175" cap="flat" cmpd="sng" algn="ctr">
                      <a:solidFill>
                        <a:schemeClr val="tx1"/>
                      </a:solidFill>
                      <a:prstDash val="lgDash"/>
                      <a:round/>
                      <a:headEnd type="none" w="med" len="med"/>
                      <a:tailEnd type="none" w="med" len="med"/>
                    </a:lnR>
                    <a:lnT w="3175" cap="flat" cmpd="sng" algn="ctr">
                      <a:solidFill>
                        <a:schemeClr val="tx1"/>
                      </a:solidFill>
                      <a:prstDash val="lgDash"/>
                      <a:round/>
                      <a:headEnd type="none" w="med" len="med"/>
                      <a:tailEnd type="none" w="med" len="med"/>
                    </a:lnT>
                    <a:lnB w="3175" cap="flat" cmpd="sng" algn="ctr">
                      <a:solidFill>
                        <a:schemeClr val="tx1"/>
                      </a:solidFill>
                      <a:prstDash val="lg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dirty="0">
                        <a:ln>
                          <a:solidFill>
                            <a:schemeClr val="tx1"/>
                          </a:solidFill>
                        </a:ln>
                        <a:solidFill>
                          <a:schemeClr val="bg1">
                            <a:lumMod val="50000"/>
                          </a:schemeClr>
                        </a:solidFill>
                        <a:latin typeface="Segoe UI Light" panose="020B0502040204020203" pitchFamily="34" charset="0"/>
                      </a:endParaRPr>
                    </a:p>
                  </a:txBody>
                  <a:tcPr marL="128016" marR="128016">
                    <a:lnL w="3175" cap="flat" cmpd="sng" algn="ctr">
                      <a:noFill/>
                      <a:prstDash val="lgDash"/>
                      <a:round/>
                      <a:headEnd type="none" w="med" len="med"/>
                      <a:tailEnd type="none" w="med" len="med"/>
                    </a:lnL>
                    <a:lnR w="3175" cap="flat" cmpd="sng" algn="ctr">
                      <a:noFill/>
                      <a:prstDash val="lgDash"/>
                      <a:round/>
                      <a:headEnd type="none" w="med" len="med"/>
                      <a:tailEnd type="none" w="med" len="med"/>
                    </a:lnR>
                    <a:lnT w="3175" cap="flat" cmpd="sng" algn="ctr">
                      <a:noFill/>
                      <a:prstDash val="lgDash"/>
                      <a:round/>
                      <a:headEnd type="none" w="med" len="med"/>
                      <a:tailEnd type="none" w="med" len="med"/>
                    </a:lnT>
                    <a:lnB w="3175" cap="flat" cmpd="sng" algn="ctr">
                      <a:noFill/>
                      <a:prstDash val="lgDash"/>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endParaRPr lang="en-US" dirty="0">
                        <a:ln>
                          <a:solidFill>
                            <a:schemeClr val="tx1"/>
                          </a:solidFill>
                        </a:ln>
                        <a:solidFill>
                          <a:schemeClr val="bg1">
                            <a:lumMod val="50000"/>
                          </a:schemeClr>
                        </a:solidFill>
                        <a:latin typeface="Segoe UI Light" panose="020B0502040204020203" pitchFamily="34" charset="0"/>
                      </a:endParaRPr>
                    </a:p>
                  </a:txBody>
                  <a:tcPr marL="128016" marR="128016">
                    <a:lnL w="3175" cap="flat" cmpd="sng" algn="ctr">
                      <a:noFill/>
                      <a:prstDash val="lgDash"/>
                      <a:round/>
                      <a:headEnd type="none" w="med" len="med"/>
                      <a:tailEnd type="none" w="med" len="med"/>
                    </a:lnL>
                    <a:lnR w="3175" cap="flat" cmpd="sng" algn="ctr">
                      <a:noFill/>
                      <a:prstDash val="lgDash"/>
                      <a:round/>
                      <a:headEnd type="none" w="med" len="med"/>
                      <a:tailEnd type="none" w="med" len="med"/>
                    </a:lnR>
                    <a:lnT w="3175" cap="flat" cmpd="sng" algn="ctr">
                      <a:noFill/>
                      <a:prstDash val="lgDash"/>
                      <a:round/>
                      <a:headEnd type="none" w="med" len="med"/>
                      <a:tailEnd type="none" w="med" len="med"/>
                    </a:lnT>
                    <a:lnB w="3175" cap="flat" cmpd="sng" algn="ctr">
                      <a:noFill/>
                      <a:prstDash val="lgDash"/>
                      <a:round/>
                      <a:headEnd type="none" w="med" len="med"/>
                      <a:tailEnd type="none" w="med" len="med"/>
                    </a:lnB>
                    <a:lnTlToBr w="12700" cmpd="sng">
                      <a:noFill/>
                      <a:prstDash val="solid"/>
                    </a:lnTlToBr>
                    <a:lnBlToTr w="12700" cmpd="sng">
                      <a:noFill/>
                      <a:prstDash val="solid"/>
                    </a:lnBlToTr>
                    <a:solidFill>
                      <a:schemeClr val="bg1"/>
                    </a:solidFill>
                  </a:tcPr>
                </a:tc>
              </a:tr>
            </a:tbl>
          </a:graphicData>
        </a:graphic>
      </p:graphicFrame>
    </p:spTree>
    <p:extLst>
      <p:ext uri="{BB962C8B-B14F-4D97-AF65-F5344CB8AC3E}">
        <p14:creationId xmlns:p14="http://schemas.microsoft.com/office/powerpoint/2010/main" val="2028184984"/>
      </p:ext>
    </p:extLst>
  </p:cSld>
  <p:clrMapOvr>
    <a:masterClrMapping/>
  </p:clrMapOvr>
  <p:timing>
    <p:tnLst>
      <p:par>
        <p:cTn id="1" dur="indefinite" restart="never" nodeType="tmRoot"/>
      </p:par>
    </p:tnLst>
  </p:timing>
</p:sld>
</file>

<file path=ppt/theme/theme1.xml><?xml version="1.0" encoding="utf-8"?>
<a:theme xmlns:a="http://schemas.openxmlformats.org/drawingml/2006/main" name="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IIT Title Slid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10_Custom Design">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5130</TotalTime>
  <Words>416</Words>
  <Application>Microsoft Office PowerPoint</Application>
  <PresentationFormat>Custom</PresentationFormat>
  <Paragraphs>90</Paragraphs>
  <Slides>2</Slides>
  <Notes>2</Notes>
  <HiddenSlides>0</HiddenSlides>
  <MMClips>0</MMClips>
  <ScaleCrop>false</ScaleCrop>
  <HeadingPairs>
    <vt:vector size="4" baseType="variant">
      <vt:variant>
        <vt:lpstr>Theme</vt:lpstr>
      </vt:variant>
      <vt:variant>
        <vt:i4>5</vt:i4>
      </vt:variant>
      <vt:variant>
        <vt:lpstr>Slide Titles</vt:lpstr>
      </vt:variant>
      <vt:variant>
        <vt:i4>2</vt:i4>
      </vt:variant>
    </vt:vector>
  </HeadingPairs>
  <TitlesOfParts>
    <vt:vector size="7" baseType="lpstr">
      <vt:lpstr>Custom Design</vt:lpstr>
      <vt:lpstr>1_Custom Design</vt:lpstr>
      <vt:lpstr>2_Custom Design</vt:lpstr>
      <vt:lpstr>OIIT Title Slide</vt:lpstr>
      <vt:lpstr>10_Custom Design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Nguyen, Long</dc:creator>
  <cp:lastModifiedBy>BPS</cp:lastModifiedBy>
  <cp:revision>190</cp:revision>
  <cp:lastPrinted>2014-11-05T18:53:37Z</cp:lastPrinted>
  <dcterms:modified xsi:type="dcterms:W3CDTF">2014-12-09T19:20:35Z</dcterms:modified>
</cp:coreProperties>
</file>